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D38C-937A-4ECC-BF39-C7739CF0019B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46283-5EAC-4E64-AF3F-882AD312F3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546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D38C-937A-4ECC-BF39-C7739CF0019B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46283-5EAC-4E64-AF3F-882AD312F3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832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D38C-937A-4ECC-BF39-C7739CF0019B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46283-5EAC-4E64-AF3F-882AD312F3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782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D38C-937A-4ECC-BF39-C7739CF0019B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46283-5EAC-4E64-AF3F-882AD312F3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766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D38C-937A-4ECC-BF39-C7739CF0019B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46283-5EAC-4E64-AF3F-882AD312F3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608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D38C-937A-4ECC-BF39-C7739CF0019B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46283-5EAC-4E64-AF3F-882AD312F3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157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D38C-937A-4ECC-BF39-C7739CF0019B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46283-5EAC-4E64-AF3F-882AD312F3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121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D38C-937A-4ECC-BF39-C7739CF0019B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46283-5EAC-4E64-AF3F-882AD312F3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438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D38C-937A-4ECC-BF39-C7739CF0019B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46283-5EAC-4E64-AF3F-882AD312F3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968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D38C-937A-4ECC-BF39-C7739CF0019B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46283-5EAC-4E64-AF3F-882AD312F3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1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2D38C-937A-4ECC-BF39-C7739CF0019B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46283-5EAC-4E64-AF3F-882AD312F3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9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2D38C-937A-4ECC-BF39-C7739CF0019B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46283-5EAC-4E64-AF3F-882AD312F3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542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detskiy-sad.com/wp-content/uploads/2015/11/fon-eco003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hyperlink" Target="http://detskiy-sad.com/wp-content/uploads/2015/11/fon-eco006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detskiy-sad.com/wp-content/uploads/2015/11/fon-eco011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hyperlink" Target="http://detskiy-sad.com/wp-content/uploads/2015/11/fon-eco003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detskiy-sad.com/wp-content/uploads/2015/11/fon-eco011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hyperlink" Target="http://detskiy-sad.com/wp-content/uploads/2015/11/fon-eco003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detskiy-sad.com/wp-content/uploads/2015/11/fon-eco011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hyperlink" Target="http://detskiy-sad.com/wp-content/uploads/2015/11/fon-eco003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detskiy-sad.com/wp-content/uploads/2015/11/fon-eco011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hyperlink" Target="http://detskiy-sad.com/wp-content/uploads/2015/11/fon-eco003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 с мельницей для ДОУ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982" y="0"/>
            <a:ext cx="5999018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Фон с паучком для ДОУ">
            <a:hlinkClick r:id="rId4" tgtFrame="&quot;_blank&quot;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9298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96982" y="787487"/>
            <a:ext cx="6096000" cy="53483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экологического </a:t>
            </a: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содержания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4800" b="1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48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 </a:t>
            </a:r>
            <a:r>
              <a:rPr lang="ru-RU" sz="2400" b="1" i="1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воспитатель: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Имамалиева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Р.Р.</a:t>
            </a:r>
            <a:endParaRPr lang="ru-RU" i="1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9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74873" y="615440"/>
            <a:ext cx="4918363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«МОЁ ОБЛАКО». </a:t>
            </a:r>
          </a:p>
          <a:p>
            <a:pPr>
              <a:lnSpc>
                <a:spcPct val="150000"/>
              </a:lnSpc>
            </a:pPr>
            <a:r>
              <a:rPr lang="ru-RU" sz="2400" i="1" dirty="0"/>
              <a:t>Цель. Развивать воображение, образное восприятие природы.</a:t>
            </a:r>
          </a:p>
          <a:p>
            <a:pPr>
              <a:lnSpc>
                <a:spcPct val="150000"/>
              </a:lnSpc>
            </a:pPr>
            <a:r>
              <a:rPr lang="ru-RU" sz="2400" i="1" dirty="0"/>
              <a:t>Ход игры. Дети садятся на одеяла или на корточки, рассматривают небо и плывущие облака. Воспитатель предлагает пофантазировать и рассказать, на что похожи облака, куда они могут плыть.</a:t>
            </a:r>
          </a:p>
        </p:txBody>
      </p:sp>
    </p:spTree>
    <p:extLst>
      <p:ext uri="{BB962C8B-B14F-4D97-AF65-F5344CB8AC3E}">
        <p14:creationId xmlns:p14="http://schemas.microsoft.com/office/powerpoint/2010/main" val="66533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еленый фон по экологии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92982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Фон с мельницей для ДОУ">
            <a:hlinkClick r:id="rId4" tgtFrame="&quot;_blank&quot;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947" y="0"/>
            <a:ext cx="599901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443345" y="362169"/>
            <a:ext cx="5250873" cy="5581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 «РАССКАЖИ БЕЗ СЛОВ».</a:t>
            </a:r>
            <a:endParaRPr lang="ru-RU" sz="2800" dirty="0"/>
          </a:p>
          <a:p>
            <a:r>
              <a:rPr lang="ru-RU" sz="2800" b="1" dirty="0" smtClean="0"/>
              <a:t>Ход </a:t>
            </a:r>
            <a:r>
              <a:rPr lang="ru-RU" sz="2800" b="1" dirty="0"/>
              <a:t>игры</a:t>
            </a:r>
            <a:r>
              <a:rPr lang="ru-RU" sz="2800" dirty="0"/>
              <a:t>. Дети образуют круг. Воспитатель предлагает изобразить осеннюю погоду мимикой лица, жестами рук, движениями: стало холодно </a:t>
            </a:r>
            <a:r>
              <a:rPr lang="ru-RU" sz="2800" i="1" dirty="0"/>
              <a:t>(дети ёжатся, греют руки, жестами надевают на себя шапки и шарфы</a:t>
            </a:r>
            <a:r>
              <a:rPr lang="ru-RU" sz="2800" dirty="0"/>
              <a:t>); идёт холодный дождь (</a:t>
            </a:r>
            <a:r>
              <a:rPr lang="ru-RU" sz="2800" i="1" dirty="0"/>
              <a:t>открывают зонтики, поднимают воротники</a:t>
            </a:r>
            <a:r>
              <a:rPr lang="ru-RU" sz="2800" dirty="0"/>
              <a:t>).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0291" y="449851"/>
            <a:ext cx="5056909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«ТРЕТИЙ ЛИШНИЙ».</a:t>
            </a:r>
            <a:endParaRPr lang="ru-RU" sz="2800" dirty="0"/>
          </a:p>
          <a:p>
            <a:endParaRPr lang="ru-RU" sz="2800" b="1" i="1" dirty="0" smtClean="0"/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Ход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. Воспитатель называет птиц вперемешку, кто заметит ошибку, должен хлопнуть в ладоши (воробей</a:t>
            </a:r>
            <a:r>
              <a:rPr lang="ru-RU" sz="2800" i="1" dirty="0"/>
              <a:t>, ворона, муха, снегирь и т.д.).</a:t>
            </a:r>
          </a:p>
        </p:txBody>
      </p:sp>
    </p:spTree>
    <p:extLst>
      <p:ext uri="{BB962C8B-B14F-4D97-AF65-F5344CB8AC3E}">
        <p14:creationId xmlns:p14="http://schemas.microsoft.com/office/powerpoint/2010/main" val="380977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еленый фон по экологии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92982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Фон с мельницей для ДОУ">
            <a:hlinkClick r:id="rId4" tgtFrame="&quot;_blank&quot;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982" y="0"/>
            <a:ext cx="599901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595745" y="834443"/>
            <a:ext cx="5043055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ЖИВАЯ И НЕЖИВАЯ ПРИРОДА».</a:t>
            </a:r>
            <a:endParaRPr lang="ru-RU" sz="2400" dirty="0"/>
          </a:p>
          <a:p>
            <a:pPr>
              <a:lnSpc>
                <a:spcPct val="150000"/>
              </a:lnSpc>
            </a:pPr>
            <a:r>
              <a:rPr lang="ru-RU" sz="2400" b="1" dirty="0" smtClean="0"/>
              <a:t>Ход </a:t>
            </a:r>
            <a:r>
              <a:rPr lang="ru-RU" sz="2400" b="1" dirty="0"/>
              <a:t>игры</a:t>
            </a:r>
            <a:r>
              <a:rPr lang="ru-RU" sz="2400" dirty="0"/>
              <a:t>. «Живая» (</a:t>
            </a:r>
            <a:r>
              <a:rPr lang="ru-RU" sz="2400" i="1" dirty="0"/>
              <a:t>неживая)</a:t>
            </a:r>
            <a:r>
              <a:rPr lang="ru-RU" sz="2400" dirty="0"/>
              <a:t> природа», говорит воспитатель и передаёт одному из играющих какой-либо предмет (</a:t>
            </a:r>
            <a:r>
              <a:rPr lang="ru-RU" sz="2400" i="1" dirty="0"/>
              <a:t>или бросает мяч</a:t>
            </a:r>
            <a:r>
              <a:rPr lang="ru-RU" sz="2400" dirty="0"/>
              <a:t>). Дети называют предметы природы (</a:t>
            </a:r>
            <a:r>
              <a:rPr lang="ru-RU" sz="2400" i="1" dirty="0"/>
              <a:t>той, которую указал воспитатель</a:t>
            </a:r>
            <a:r>
              <a:rPr lang="ru-RU" sz="2400" dirty="0"/>
              <a:t>).</a:t>
            </a:r>
          </a:p>
          <a:p>
            <a:r>
              <a:rPr lang="ru-RU" sz="2400" dirty="0"/>
              <a:t/>
            </a:r>
            <a:br>
              <a:rPr lang="ru-RU" sz="2400" dirty="0"/>
            </a:b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22474" y="376926"/>
            <a:ext cx="520930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«Ассоциации»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В этой игре загадывается объект природы, животного и растительного мира. Взрослый и ребёнок по очереди называют слово, связанное какой-либо ассоциацией с заданным объектом, далее игрок, чья очередь говорит уже слово, которое ассоциируется у него с последним  словом,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прозвучащим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игре.  Таким образом, в игре  выстраивается ассоциативная цепочка.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Пример: муха-крылья-птица-небо-солнце-тепло-лето-каникулы-зоопарк-слон.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38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еленый фон по экологии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92982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Фон с мельницей для ДОУ">
            <a:hlinkClick r:id="rId4" tgtFrame="&quot;_blank&quot;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982" y="0"/>
            <a:ext cx="599901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011382" y="467933"/>
            <a:ext cx="4752109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«ЧТО ЗА ЧЕМ?»</a:t>
            </a:r>
            <a:endParaRPr lang="ru-RU" sz="2400" dirty="0"/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Ход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игры.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Воспитатель называет время года и передаёт фишку ребёнку, тот должен назвать первый месяц этого времени года и отдать фишку другому ребёнку, который называет следующий месяц и т.д. Затем воспитатель называет месяц, а дети – время года.</a:t>
            </a:r>
          </a:p>
          <a:p>
            <a:r>
              <a:rPr lang="ru-RU" sz="2400" dirty="0"/>
              <a:t/>
            </a:r>
            <a:br>
              <a:rPr lang="ru-RU" sz="2400" dirty="0"/>
            </a:b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10401" y="467933"/>
            <a:ext cx="4350326" cy="2743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«Кто где живёт?»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Взрослый называет животное, ребёнок называет его «домик». Например: «Белка»-«дупло», «лиса»-«нора», «пчела»-«улей» и так далее…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10401" y="3429000"/>
            <a:ext cx="4350326" cy="2743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4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</a:t>
            </a: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«Вершки-корешки»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 называете «жителя» огорода, если овощ  растёт в земле –  ребёнок руки опускает вниз,  а если  нет, то поднимает рук вверх. 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75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еленый фон по экологии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92982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Фон с мельницей для ДОУ">
            <a:hlinkClick r:id="rId4" tgtFrame="&quot;_blank&quot;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982" y="0"/>
            <a:ext cx="599901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858982" y="554071"/>
            <a:ext cx="45720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         «</a:t>
            </a:r>
            <a:r>
              <a:rPr lang="ru-RU" sz="2400" b="1" dirty="0"/>
              <a:t>УЗНАЙ, ЧЕЙ ЛИСТ».</a:t>
            </a:r>
            <a:endParaRPr lang="ru-RU" sz="2400" dirty="0"/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Ход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Сбор листьев, опавших с деревьев и кустарников. Педагог предлагает узнать, с какого дерева или кустарника лист и найти доказательство (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сходство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с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неопавшими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листьями, имеющими разнообразную форму.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664037" y="358416"/>
            <a:ext cx="5264727" cy="6606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«ПРИРОДА И ЧЕЛОВЕК» II</a:t>
            </a:r>
            <a:endParaRPr lang="ru-RU" sz="2400" dirty="0"/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Ход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игры.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Воспитатель становится в круг, в руках у него – мяч. Он заранее договаривается с детьми: педагог называет предметы, а дети отвечают одним словом: «Человек!» или «Природа!» Например, воспитатель бросает мяч ребёнку и говорит: «Машина!», ребёнок отвечает: «Человек!» Тот, кто ошибся, выходит из круга на один кон.</a:t>
            </a:r>
          </a:p>
          <a:p>
            <a:pPr algn="just">
              <a:lnSpc>
                <a:spcPct val="1500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94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254</Words>
  <Application>Microsoft Office PowerPoint</Application>
  <PresentationFormat>Произвольный</PresentationFormat>
  <Paragraphs>33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Admin</cp:lastModifiedBy>
  <cp:revision>8</cp:revision>
  <dcterms:created xsi:type="dcterms:W3CDTF">2019-10-23T03:06:01Z</dcterms:created>
  <dcterms:modified xsi:type="dcterms:W3CDTF">2023-05-11T13:58:25Z</dcterms:modified>
</cp:coreProperties>
</file>