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ms-powerpoint.revisioninfo+xml" PartName="/ppt/revisionInfo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E7EE91-9E03-4292-83D3-03AFB4831ECE}" v="43" dt="2023-05-12T13:55:25.1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>
            <a:defPPr>
              <a:defRPr lang="en-US"/>
            </a:defPPr>
            <a:lvl1pPr algn="l" defTabSz="914400" eaLnBrk="1" hangingPunct="1" latinLnBrk="0" marL="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descr="Изображение выглядит как текст, трава, на открытом воздухе, знак&#10;&#10;Автоматически созданное описание" id="2" name="Рисунок 2">
            <a:extLst>
              <a:ext uri="{FF2B5EF4-FFF2-40B4-BE49-F238E27FC236}">
                <a16:creationId xmlns:a16="http://schemas.microsoft.com/office/drawing/2014/main" id="{C254CED6-661C-08F6-B610-906312EE7B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690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230BF75B-F3D7-B7F2-C08C-DB496145E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482" y="2753"/>
            <a:ext cx="12200964" cy="685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156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небо, трава, на открытом воздухе, земля&#10;&#10;Автоматически созданное описание">
            <a:extLst>
              <a:ext uri="{FF2B5EF4-FFF2-40B4-BE49-F238E27FC236}">
                <a16:creationId xmlns:a16="http://schemas.microsoft.com/office/drawing/2014/main" id="{75FA41EF-5FF8-C79D-F613-A9272B987F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482" y="47576"/>
            <a:ext cx="12032876" cy="6807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971907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>
            <a:defPPr>
              <a:defRPr lang="en-US"/>
            </a:defPPr>
            <a:lvl1pPr algn="l" defTabSz="914400" eaLnBrk="1" hangingPunct="1" latinLnBrk="0" marL="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descr="Изображение выглядит как текст&#10;&#10;Автоматически созданное описание" id="2" name="Рисунок 2">
            <a:extLst>
              <a:ext uri="{FF2B5EF4-FFF2-40B4-BE49-F238E27FC236}">
                <a16:creationId xmlns:a16="http://schemas.microsoft.com/office/drawing/2014/main" id="{A519789B-2EE4-2900-1D23-412115738F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260052"/>
      </p:ext>
    </p:extLst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>
            <a:defPPr>
              <a:defRPr lang="en-US"/>
            </a:defPPr>
            <a:lvl1pPr algn="l" defTabSz="914400" eaLnBrk="1" hangingPunct="1" latinLnBrk="0" marL="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descr="Изображение выглядит как Веб-сайт&#10;&#10;Автоматически созданное описание" id="2" name="Рисунок 2">
            <a:extLst>
              <a:ext uri="{FF2B5EF4-FFF2-40B4-BE49-F238E27FC236}">
                <a16:creationId xmlns:a16="http://schemas.microsoft.com/office/drawing/2014/main" id="{D082C2AD-8DBB-B4DF-D906-8B527C214E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304212"/>
      </p:ext>
    </p:extLst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>
            <a:defPPr>
              <a:defRPr lang="en-US"/>
            </a:defPPr>
            <a:lvl1pPr algn="l" defTabSz="914400" eaLnBrk="1" hangingPunct="1" latinLnBrk="0" marL="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descr="Изображение выглядит как текст&#10;&#10;Автоматически созданное описание" id="2" name="Рисунок 2">
            <a:extLst>
              <a:ext uri="{FF2B5EF4-FFF2-40B4-BE49-F238E27FC236}">
                <a16:creationId xmlns:a16="http://schemas.microsoft.com/office/drawing/2014/main" id="{669EFD6D-D74F-60B6-0596-0C8318943A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340476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>
            <a:defPPr>
              <a:defRPr lang="en-US"/>
            </a:defPPr>
            <a:lvl1pPr algn="l" defTabSz="914400" eaLnBrk="1" hangingPunct="1" latinLnBrk="0" marL="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descr="Изображение выглядит как текст, снимок экрана&#10;&#10;Автоматически созданное описание" id="2" name="Рисунок 2">
            <a:extLst>
              <a:ext uri="{FF2B5EF4-FFF2-40B4-BE49-F238E27FC236}">
                <a16:creationId xmlns:a16="http://schemas.microsoft.com/office/drawing/2014/main" id="{45E06BC1-A169-AEFF-1E06-79A491D175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052751"/>
      </p:ext>
    </p:extLst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>
            <a:defPPr>
              <a:defRPr lang="en-US"/>
            </a:defPPr>
            <a:lvl1pPr algn="l" defTabSz="914400" eaLnBrk="1" hangingPunct="1" latinLnBrk="0" marL="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3107D2F0-168F-5814-600E-33A0CDAB8A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054334"/>
      </p:ext>
    </p:extLst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>
            <a:defPPr>
              <a:defRPr lang="en-US"/>
            </a:defPPr>
            <a:lvl1pPr algn="l" defTabSz="914400" eaLnBrk="1" hangingPunct="1" latinLnBrk="0" marL="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kern="1200"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descr="Изображение выглядит как Веб-сайт&#10;&#10;Автоматически созданное описание" id="2" name="Рисунок 2">
            <a:extLst>
              <a:ext uri="{FF2B5EF4-FFF2-40B4-BE49-F238E27FC236}">
                <a16:creationId xmlns:a16="http://schemas.microsoft.com/office/drawing/2014/main" id="{9F6BEB27-C916-F15C-5EB4-23CDB96D10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727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стол&#10;&#10;Автоматически созданное описание">
            <a:extLst>
              <a:ext uri="{FF2B5EF4-FFF2-40B4-BE49-F238E27FC236}">
                <a16:creationId xmlns:a16="http://schemas.microsoft.com/office/drawing/2014/main" id="{D01B086D-CFC2-9D93-B795-9651774192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482" y="2753"/>
            <a:ext cx="12156141" cy="685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505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935A318F-445C-B669-5B4E-F2B3F04BB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482" y="2753"/>
            <a:ext cx="12200964" cy="685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6985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33</cp:revision>
  <dcterms:created xsi:type="dcterms:W3CDTF">2023-05-12T13:51:09Z</dcterms:created>
  <dcterms:modified xsi:type="dcterms:W3CDTF">2023-05-12T13:55:39Z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683078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