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86AF-D031-43EE-8BCD-DBF61FF2C801}" type="datetimeFigureOut">
              <a:rPr lang="ru-RU" smtClean="0"/>
              <a:t>чт 11.05.23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97F0-AE8F-4D78-9A91-4A618D72F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051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86AF-D031-43EE-8BCD-DBF61FF2C801}" type="datetimeFigureOut">
              <a:rPr lang="ru-RU" smtClean="0"/>
              <a:t>чт 11.05.23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97F0-AE8F-4D78-9A91-4A618D72F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804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86AF-D031-43EE-8BCD-DBF61FF2C801}" type="datetimeFigureOut">
              <a:rPr lang="ru-RU" smtClean="0"/>
              <a:t>чт 11.05.23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97F0-AE8F-4D78-9A91-4A618D72F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591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86AF-D031-43EE-8BCD-DBF61FF2C801}" type="datetimeFigureOut">
              <a:rPr lang="ru-RU" smtClean="0"/>
              <a:t>чт 11.05.23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97F0-AE8F-4D78-9A91-4A618D72F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546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86AF-D031-43EE-8BCD-DBF61FF2C801}" type="datetimeFigureOut">
              <a:rPr lang="ru-RU" smtClean="0"/>
              <a:t>чт 11.05.23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97F0-AE8F-4D78-9A91-4A618D72F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054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86AF-D031-43EE-8BCD-DBF61FF2C801}" type="datetimeFigureOut">
              <a:rPr lang="ru-RU" smtClean="0"/>
              <a:t>чт 11.05.23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97F0-AE8F-4D78-9A91-4A618D72F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86AF-D031-43EE-8BCD-DBF61FF2C801}" type="datetimeFigureOut">
              <a:rPr lang="ru-RU" smtClean="0"/>
              <a:t>чт 11.05.23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97F0-AE8F-4D78-9A91-4A618D72F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694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86AF-D031-43EE-8BCD-DBF61FF2C801}" type="datetimeFigureOut">
              <a:rPr lang="ru-RU" smtClean="0"/>
              <a:t>чт 11.05.23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97F0-AE8F-4D78-9A91-4A618D72F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02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86AF-D031-43EE-8BCD-DBF61FF2C801}" type="datetimeFigureOut">
              <a:rPr lang="ru-RU" smtClean="0"/>
              <a:t>чт 11.05.23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97F0-AE8F-4D78-9A91-4A618D72F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92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86AF-D031-43EE-8BCD-DBF61FF2C801}" type="datetimeFigureOut">
              <a:rPr lang="ru-RU" smtClean="0"/>
              <a:t>чт 11.05.23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97F0-AE8F-4D78-9A91-4A618D72F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420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786AF-D031-43EE-8BCD-DBF61FF2C801}" type="datetimeFigureOut">
              <a:rPr lang="ru-RU" smtClean="0"/>
              <a:t>чт 11.05.23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97F0-AE8F-4D78-9A91-4A618D72F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954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786AF-D031-43EE-8BCD-DBF61FF2C801}" type="datetimeFigureOut">
              <a:rPr lang="ru-RU" smtClean="0"/>
              <a:t>чт 11.05.23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F97F0-AE8F-4D78-9A91-4A618D72F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02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phonoteka.org/uploads/posts/2022-01/1643591092_28-phonoteka-org-p-fon-zvezdnoe-nebo-svetloe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4" y="160336"/>
            <a:ext cx="11565371" cy="654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16727" y="1369814"/>
            <a:ext cx="64700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ОСМОС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Л.А.Дровникова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2" descr="https://top-fon.com/uploads/posts/2023-01/1674679399_top-fon-com-p-skachat-fon-prezentatsii-kosmos-7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top-fon.com/uploads/posts/2023-01/1674679399_top-fon-com-p-skachat-fon-prezentatsii-kosmos-7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09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7126" y="154817"/>
            <a:ext cx="90470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Вот сколько интересного космонавты могут увидеть в космосе! Теперь обо всем этом знаешь и ты!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bookprose.ru/pictures/10201847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961" y="985814"/>
            <a:ext cx="7032192" cy="53444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infodoski.ru/images/detailed/28/%D0%A4264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546" y="1559187"/>
            <a:ext cx="4156363" cy="513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6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8764" y="196518"/>
            <a:ext cx="112498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на этих малышей – они с интересом смотрят в ночное небо! Там столько красивых звезд ! Люди с самых давних времен любили смотреть на звезды, и им было очень интересно – какие же они на самом деле!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wp-s.ru/wallpapers/14/19/488303252863997/deti-nochyu-rassmatrivayut-prazdnichnye-ogon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4" y="842849"/>
            <a:ext cx="11055926" cy="584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07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p-s.ru/wallpapers/3/0/328459044513243/novaya-raketa-na-golubom-ne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43" y="226299"/>
            <a:ext cx="11380565" cy="6399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4825" y="23213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вот однажды они решили полететь в космос! К звездам! Для полета в космос люди построили космическую ракету. В ракету посадили космонавта – именно он должен был управлять ракетой и лететь к звездам.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50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grannycraft.ru/wa-data/public/shop/products/50/16/381650/images/449389/449389.9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34" y="244156"/>
            <a:ext cx="8736966" cy="636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75517" y="991999"/>
            <a:ext cx="72009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дело в том, что в космосе очень и очень холодно. Если выйти в космос без специального костюма – можно моментально замерзнуть и превратиться в ледышку. Кроме того – в космосе очень мало воздуха и обычный человек в нем не сможет дышать. 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50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866" y="785450"/>
            <a:ext cx="416632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Самым первым космонавтом, который полетел в космос, был  </a:t>
            </a:r>
          </a:p>
          <a:p>
            <a:r>
              <a:rPr lang="ru-RU" sz="2000" b="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b="1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Юрий Гагарин .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https://all-aforizmy.ru/wp-content/uploads/2022/03/scale_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://klubmama.ru/uploads/posts/2022-08/1661911025_49-klubmama-ru-p-podelka-yurii-gagarin-foto-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71088"/>
            <a:ext cx="6765929" cy="644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26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ownloader.disk.yandex.ru/preview/c73ee5cb394f1f529a8b2a578b51150a79127ba45c08a6542bd28af1077cfbff/645d7bbe/e8rRI_knOKazdxxH3cRUlKdJH9T9dhNGY3WGEF7_s8DFIlJzOTWS6D2p4sgywcg3DpHyPINhaqUTLltt-4xjhg%3D%3D?uid=0&amp;filename=luna.jpg&amp;disposition=inline&amp;hash=&amp;limit=0&amp;content_type=image%2Fjpeg&amp;owner_uid=0&amp;tknv=v2&amp;size=2048x204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819234" y="4265438"/>
            <a:ext cx="3768109" cy="251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224155" y="172010"/>
            <a:ext cx="584315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– наша планета Земля – мы на ней живем. Как видишь – она круглая – похожа на большой мяч. Наша планета – очень и очень большая. Поэтому мы не замечаем, что она похожа на шар. Но если подняться над землей высоко-высоко – то из космоса мы ее увидим такой, как на этой картинке.</a:t>
            </a:r>
          </a:p>
          <a:p>
            <a:r>
              <a:rPr lang="ru-RU" sz="20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Посмотри, синие пятна на нашей планете – это вода – моря и океаны. Зеленые пятнышки – это зеленые леса и луга, коричневые пятна – это горы. Правда она очень красивая, наша планета? А этот небольшой шарик в уголке – это наша Луна!</a:t>
            </a:r>
            <a:endParaRPr lang="ru-RU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vselennaia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76" y="162205"/>
            <a:ext cx="5670559" cy="567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36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dn.igromania.ru/mnt/news/9/d/5/e/c/1/80889/fb6113d31a152b49_1200x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46" y="99532"/>
            <a:ext cx="9759143" cy="653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5746" y="335063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вот таким космонавты увидели наше Солнце. Огромный светящийся огненный шар. Но подлететь близко к Солнцу космонавты не смогли – ведь Солнце очень и очень горячее. Если приблизиться к нему слишком близко – то можно вообще сгореть.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13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mediaex.ru/wp-content/uploads/e/8/8/e88b1ca2714e2ae9bd5c3e3bf890a9c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90" y="318655"/>
            <a:ext cx="11513128" cy="63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0413" y="4054273"/>
            <a:ext cx="9130145" cy="2540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Другие звезды, которые мы видим с Земли - это тоже солнца. Просто они находятся так далеко от нас, что кажутся всего лишь маленькими точечками.</a:t>
            </a:r>
            <a:endParaRPr lang="ru-RU" sz="1600" b="1" i="0" dirty="0" smtClean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16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А еще космонавты увидели в космосе планеты, которые вращались вокруг Солнца.</a:t>
            </a:r>
            <a:endParaRPr lang="ru-RU" sz="1600" b="1" i="0" dirty="0" smtClean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16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Посмотри, на этой картинке изображены все планеты, которые вращаются вокруг Солнца. Обрати внимание, какое огромное наше Солнышко! Оно больше всех остальных планет вместе взятых! А наша планета Земля – вот она – третья от Солнца – совсем небольшая по сравнению с другими планетами.</a:t>
            </a:r>
            <a:endParaRPr lang="ru-RU" sz="1600" b="1" i="0" dirty="0" smtClean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16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На этой картинке ты можешь увидеть какие разные по размеру бывают планеты и какое большое оказывается наше Солнце. С Земли Солнце нам кажется не таким большим, потому что оно очень далеко от нас. На самом деле – вот какое оно огромное!</a:t>
            </a:r>
            <a:endParaRPr lang="ru-RU" sz="16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40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prostim.com/wp-content/uploads/2021/04/image083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75" y="172618"/>
            <a:ext cx="8227579" cy="548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9381" y="5657671"/>
            <a:ext cx="117763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effectLst/>
                <a:latin typeface="Arial" panose="020B0604020202020204" pitchFamily="34" charset="0"/>
              </a:rPr>
              <a:t>Все планеты солнечной системы вращаются вокруг Солнца по своей орбите. На тех планетах, которые очень близко к Солнцу – очень жарко – горячей, чем на горячей сковородке! Мы не смогли бы пробыть там и секунды! А на самых дальних планетах – которые далеко от Солнца – наоборот очень холодно, потому что солнечные лучи туда плохо долетают.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925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550</Words>
  <Application>Microsoft Office PowerPoint</Application>
  <PresentationFormat>Широкоэкранный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dcterms:created xsi:type="dcterms:W3CDTF">2023-05-11T19:25:55Z</dcterms:created>
  <dcterms:modified xsi:type="dcterms:W3CDTF">2023-05-11T20:23:21Z</dcterms:modified>
</cp:coreProperties>
</file>