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9" r:id="rId3"/>
    <p:sldId id="258" r:id="rId4"/>
    <p:sldId id="308" r:id="rId5"/>
    <p:sldId id="262" r:id="rId6"/>
    <p:sldId id="261" r:id="rId7"/>
    <p:sldId id="265" r:id="rId8"/>
    <p:sldId id="266" r:id="rId9"/>
    <p:sldId id="280" r:id="rId10"/>
    <p:sldId id="284" r:id="rId11"/>
    <p:sldId id="283" r:id="rId12"/>
    <p:sldId id="268" r:id="rId13"/>
    <p:sldId id="278" r:id="rId14"/>
    <p:sldId id="273" r:id="rId15"/>
    <p:sldId id="270" r:id="rId16"/>
    <p:sldId id="281" r:id="rId17"/>
    <p:sldId id="297" r:id="rId18"/>
    <p:sldId id="291" r:id="rId19"/>
    <p:sldId id="298" r:id="rId20"/>
    <p:sldId id="293" r:id="rId21"/>
    <p:sldId id="303" r:id="rId22"/>
    <p:sldId id="294" r:id="rId23"/>
    <p:sldId id="302" r:id="rId24"/>
    <p:sldId id="305" r:id="rId25"/>
    <p:sldId id="304" r:id="rId26"/>
    <p:sldId id="301" r:id="rId27"/>
    <p:sldId id="29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E3FF"/>
    <a:srgbClr val="9BBCFF"/>
    <a:srgbClr val="A20000"/>
    <a:srgbClr val="CC3300"/>
    <a:srgbClr val="FDF1E9"/>
    <a:srgbClr val="2C451B"/>
    <a:srgbClr val="893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2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7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815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9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53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1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6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7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8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0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72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93075-8D4E-4538-804D-19DA9E143F4D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0F968-57E0-4073-A1BC-1F434649284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00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585" y="195618"/>
            <a:ext cx="8399344" cy="1727818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A20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b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межполушарных связе</a:t>
            </a:r>
            <a:r>
              <a:rPr lang="ru-RU" sz="5400" b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54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050" b="1" dirty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7961" y="2042775"/>
            <a:ext cx="3417795" cy="2932108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72278" y="5125418"/>
            <a:ext cx="8852451" cy="1487417"/>
          </a:xfrm>
          <a:prstGeom prst="rect">
            <a:avLst/>
          </a:prstGeom>
          <a:solidFill>
            <a:srgbClr val="FDF1E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2600" b="1" dirty="0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межполушарного взаимодействия является основой развития интеллекта и творческого самовыражения» </a:t>
            </a:r>
          </a:p>
          <a:p>
            <a:pPr algn="r"/>
            <a:r>
              <a:rPr lang="ru-RU" i="1" dirty="0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Сиротюк А. </a:t>
            </a:r>
            <a:r>
              <a:rPr lang="ru-RU" i="1" dirty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i="1" dirty="0" smtClean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доктор психологических наук </a:t>
            </a:r>
            <a:endParaRPr lang="ru-RU" dirty="0">
              <a:solidFill>
                <a:srgbClr val="A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56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 descr="http://mywishlist.ru/pic/i/wish/orig/009/460/53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352" y="1515294"/>
            <a:ext cx="3865055" cy="303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215" y="0"/>
            <a:ext cx="7886700" cy="7300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Межполушарные доски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s://brain-board.ru/upload/iblock/8fb/8fb6c424c080ef010756d5b1fbb3a6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929" y="2244164"/>
            <a:ext cx="4750960" cy="3166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215" y="0"/>
            <a:ext cx="7886700" cy="7300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Межполушарные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8" name="Picture 4" descr="https://sun9-9.userapi.com/impf/c855628/v855628999/14033d/rXYGh-7g_zs.jpg?size=1080x1080&amp;quality=96&amp;sign=68c9e1b542be760c81797275410fd571&amp;c_uniq_tag=PmklZo9JyQwvlMvLN5Va7oRLSfZ0CCnxHuSU1g58bdc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577" y="1532676"/>
            <a:ext cx="3814831" cy="381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sun9-7.userapi.com/T9Of-U2xN_33JJe2VMummlEWaLQYyCpPQW0zow/jibu-qugi3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964" y="3975652"/>
            <a:ext cx="4877706" cy="274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s://zvetnoe.ru/upload/catalog/2021/04/%D0%9F222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3490" y="980662"/>
            <a:ext cx="4762180" cy="2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08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https://img.gdebirka.ru/data/3018/prod_4619214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30"/>
          <a:stretch/>
        </p:blipFill>
        <p:spPr bwMode="auto">
          <a:xfrm>
            <a:off x="6730552" y="728870"/>
            <a:ext cx="2133436" cy="318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694" y="-9328"/>
            <a:ext cx="7886700" cy="85746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Прописи и пособия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avatars.mds.yandex.net/get-mpic/4571152/img_id3361558193171315997.jpeg/ori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5919" y="1431234"/>
            <a:ext cx="2734585" cy="39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mpic/5146791/img_id3064804371049151558.jpeg/ori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205" y="728869"/>
            <a:ext cx="2054617" cy="318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dn2.static1-sima-land.com/items/5934856/0/700-nw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47305" y="3631095"/>
            <a:ext cx="2072928" cy="305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spclub23.ru/files/47d/47dea1a7610d55c24eefabbf170453bf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053" y="3631096"/>
            <a:ext cx="2147233" cy="305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65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uookn-kursk.ru/wp-content/uploads/6/6/e/66e8533aa243e817127bc353773cd987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84" y="1112074"/>
            <a:ext cx="4587463" cy="458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deas-4life.ru/wp-content/uploads/2021/06/5-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86574" y="198781"/>
            <a:ext cx="3799617" cy="320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sun9-66.userapi.com/c851032/v851032385/151a5/Vy3l7qfyEH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296" y="3710609"/>
            <a:ext cx="4092482" cy="298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12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d.multiurok.ru/html/2022/12/14/s_639970368d988/phpUrkZuV_Nezhpolusharnoe-vzaimodejstvie_html_34fe5bcf4d7a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606" y="340578"/>
            <a:ext cx="8347351" cy="627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28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2b2.ru/storage/images/person/145699/section/63517/65038_U7ogxVrBqR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11" y="99392"/>
            <a:ext cx="4338273" cy="326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a2b2.ru/storage/images/person/145699/section/63517/65032_zPd-EHb0H-I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558" y="96083"/>
            <a:ext cx="4407170" cy="333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fsd.multiurok.ru/html/2022/03/17/s_62338b9761e7e/phpnwM59i_Uprazhneniya-dlya-razvitiya-mezhpolusharnogo-vzaimodejstviya-v-korrekcionnoj-rabote-s-mlad_html_8dd86eeae74cb25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5907" y="3488644"/>
            <a:ext cx="5083303" cy="327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cdn1.ozone.ru/multimedia/10294474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799" y="93663"/>
            <a:ext cx="8956899" cy="661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70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019" y="1086679"/>
            <a:ext cx="3387432" cy="4796364"/>
          </a:xfrm>
          <a:prstGeom prst="rect">
            <a:avLst/>
          </a:prstGeom>
        </p:spPr>
      </p:pic>
      <p:pic>
        <p:nvPicPr>
          <p:cNvPr id="6" name="Picture 2" descr="https://deti-i-mama.ru/wp-content/uploads/2021/07/risuem-dvumya-rukami-2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273" y="0"/>
            <a:ext cx="4301077" cy="304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g1.labirint.ru/rcimg/d14c10c1fed47d8bd2e353e30a9837b7/960x540/books63/628999/ph_01.jpg?156407560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0877" y="3147391"/>
            <a:ext cx="5407868" cy="371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918" y="192847"/>
            <a:ext cx="7886700" cy="99984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539" y="1842052"/>
            <a:ext cx="8812696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наука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развитии головного мозга через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движений, позволяющих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межполушарное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3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580" y="192848"/>
            <a:ext cx="8668452" cy="6492874"/>
          </a:xfrm>
        </p:spPr>
      </p:pic>
    </p:spTree>
    <p:extLst>
      <p:ext uri="{BB962C8B-B14F-4D97-AF65-F5344CB8AC3E}">
        <p14:creationId xmlns:p14="http://schemas.microsoft.com/office/powerpoint/2010/main" val="48673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64" y="178905"/>
            <a:ext cx="8653671" cy="6490253"/>
          </a:xfrm>
        </p:spPr>
      </p:pic>
    </p:spTree>
    <p:extLst>
      <p:ext uri="{BB962C8B-B14F-4D97-AF65-F5344CB8AC3E}">
        <p14:creationId xmlns:p14="http://schemas.microsoft.com/office/powerpoint/2010/main" val="48309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028" y="1514198"/>
            <a:ext cx="8050694" cy="5098637"/>
          </a:xfrm>
        </p:spPr>
        <p:txBody>
          <a:bodyPr>
            <a:normAutofit fontScale="925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необходимо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5-10 минут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 с раннего возраста с пальчиковых игр.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простого к сложному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пяти лет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комплекс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упражнений, состоящих из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трех положений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 сменяющих друг друга.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вместе со взрослым, затем самостоятельно по памяти.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правой рукой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левой, затем двумя руками вместе.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затруднениях взрослый предлагает ребенку помогать себе командами (“гусь-курица-петух”), произносимыми вслух или про себя.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47918" y="192847"/>
            <a:ext cx="7886700" cy="99984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упражнения.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95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s://logoped-online.by/wp-content/uploads/2020/06/Kineziologiya1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53" y="1104899"/>
            <a:ext cx="8779063" cy="492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20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ogoped-online.by/wp-content/uploads/2020/06/Kineziologiya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614" y="901147"/>
            <a:ext cx="8838400" cy="4969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22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logoped-online.by/wp-content/uploads/2020/06/Kineziologiya4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278" y="1104318"/>
            <a:ext cx="8784094" cy="495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33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ogoped-online.by/wp-content/uploads/2020/06/Kineziologiya16-1024x5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4" y="1081375"/>
            <a:ext cx="8835991" cy="496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63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logoped-online.by/wp-content/uploads/2020/06/Kineziologiya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21" y="993912"/>
            <a:ext cx="8774931" cy="492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7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logoped-online.by/wp-content/uploads/2020/06/Kineziologiya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583" y="1064624"/>
            <a:ext cx="8810410" cy="496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80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logoped-online.by/wp-content/uploads/2020/06/Kineziologiya15-1024x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081" y="1027907"/>
            <a:ext cx="8891838" cy="500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20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391" y="189407"/>
            <a:ext cx="7886700" cy="7215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МЕЖПОЛУШАРНЫЕ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 – ЧТО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099" y="550183"/>
            <a:ext cx="6099802" cy="4644669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0" y="5368774"/>
            <a:ext cx="9144000" cy="137658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715963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Межполушарное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объединения левого и правого полушарий в единую интегративную, целостно работающую систему, формирующуюся под влиянием как генетических, так и средовых факторов.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55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37321" y="2040834"/>
            <a:ext cx="8560905" cy="3246783"/>
          </a:xfrm>
        </p:spPr>
        <p:txBody>
          <a:bodyPr>
            <a:normAutofit/>
          </a:bodyPr>
          <a:lstStyle/>
          <a:p>
            <a:pPr marL="0" indent="715963" algn="ctr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Межполушарное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 algn="just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особый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объединения левого и правого полушарий в единую интегративную, целостно работающую систему, формирующуюся под влиянием как генетических, так и средовых факторов.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25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74" y="418134"/>
            <a:ext cx="9157251" cy="70830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Характерные признаки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слабого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межполушарных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связей у ребенка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6347" y="1126435"/>
            <a:ext cx="7886700" cy="5592417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трудом описывает ситуацию по картинке;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говорит сбивчиво и нечетко, нарушения речи возникают произвольно; 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меняться ведущая рука;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затрудняется в понимании пословиц, поговорок, юмора; 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пишет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буквы в зеркальном отражении;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писать под диктовку и переписывать текст; 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адекватно оценивать эмоции других людей; 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испытывает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в общении со сверстниками, больше общается с младшими детьми или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младенчестве на нарушение может указывать пропуск этапа ползания, долгое раздумывание перед совершением определенных действий.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89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432" y="24585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формирования и развития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межполушарных связей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591" y="2273785"/>
            <a:ext cx="8494644" cy="43513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Формируются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вплоть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12 - 15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значение ученые придают возрастному периоду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3 до 8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1524000" algn="just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девочек до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лет</a:t>
            </a:r>
          </a:p>
          <a:p>
            <a:pPr marL="1524000" algn="just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до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– 8,5 лет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06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275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развитие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0661" y="1573833"/>
            <a:ext cx="7964556" cy="5039002"/>
          </a:xfrm>
        </p:spPr>
        <p:txBody>
          <a:bodyPr/>
          <a:lstStyle/>
          <a:p>
            <a:pPr marL="0" indent="715963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межполушарных связей построено на упражнениях и играх, в ходе которых задействуются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 полушария мозга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обеими руками одновременно,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зеркальных движений,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координацию,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ловкость движений и ориентацию в пространстве.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54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Улучшают взаимодействие полушарий: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3670" y="1825625"/>
            <a:ext cx="7481680" cy="435133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и дыхательная гимнастика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тренажоры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под классическую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22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832" y="0"/>
            <a:ext cx="7886700" cy="7300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Межполушарные доски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www.ukazka.ru/img/g/uk8752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709" y="1745177"/>
            <a:ext cx="3708157" cy="379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avatars.mds.yandex.net/get-mpic/5290046/img_id8492945153545814813.jpeg/ori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1110" y="989803"/>
            <a:ext cx="4987834" cy="2266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avatars.mds.yandex.net/i?id=30dc3264e7576185fecd0fab7a763ccd_l-4457197-images-thumbs&amp;n=1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728" y="3515658"/>
            <a:ext cx="4714599" cy="313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9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1522</TotalTime>
  <Words>323</Words>
  <Application>Microsoft Office PowerPoint</Application>
  <PresentationFormat>Экран (4:3)</PresentationFormat>
  <Paragraphs>57</Paragraphs>
  <Slides>27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Times New Roman</vt:lpstr>
      <vt:lpstr>Wingdings</vt:lpstr>
      <vt:lpstr>Office Theme</vt:lpstr>
      <vt:lpstr>Развитие  межполушарных связей </vt:lpstr>
      <vt:lpstr>Презентация PowerPoint</vt:lpstr>
      <vt:lpstr>МЕЖПОЛУШАРНЫЕ СВЯЗИ – ЧТО ЭТО?  </vt:lpstr>
      <vt:lpstr>Презентация PowerPoint</vt:lpstr>
      <vt:lpstr>Характерные признаки слабого развития межполушарных связей у ребенка  </vt:lpstr>
      <vt:lpstr>Период формирования и развития межполушарных связей </vt:lpstr>
      <vt:lpstr>Формирование и развитие </vt:lpstr>
      <vt:lpstr>Улучшают взаимодействие полушарий: </vt:lpstr>
      <vt:lpstr>Межполушарные доски</vt:lpstr>
      <vt:lpstr>Межполушарные доски</vt:lpstr>
      <vt:lpstr>Межполушарные доски</vt:lpstr>
      <vt:lpstr>Прописи и пособия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Кинезиологические упражнения</vt:lpstr>
      <vt:lpstr>Презентация PowerPoint</vt:lpstr>
      <vt:lpstr>Кинезиологические упражнения. Правила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Анастасия</cp:lastModifiedBy>
  <cp:revision>70</cp:revision>
  <dcterms:created xsi:type="dcterms:W3CDTF">2020-01-15T13:43:36Z</dcterms:created>
  <dcterms:modified xsi:type="dcterms:W3CDTF">2023-05-12T06:58:00Z</dcterms:modified>
</cp:coreProperties>
</file>