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11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87843-32EF-4DA8-8481-A26CB28B2BEF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00D7-9637-4165-B396-9BB3EAB94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2659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87843-32EF-4DA8-8481-A26CB28B2BEF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00D7-9637-4165-B396-9BB3EAB94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67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87843-32EF-4DA8-8481-A26CB28B2BEF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00D7-9637-4165-B396-9BB3EAB94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58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87843-32EF-4DA8-8481-A26CB28B2BEF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00D7-9637-4165-B396-9BB3EAB94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42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87843-32EF-4DA8-8481-A26CB28B2BEF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00D7-9637-4165-B396-9BB3EAB94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2237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87843-32EF-4DA8-8481-A26CB28B2BEF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00D7-9637-4165-B396-9BB3EAB94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294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87843-32EF-4DA8-8481-A26CB28B2BEF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00D7-9637-4165-B396-9BB3EAB94A5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823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87843-32EF-4DA8-8481-A26CB28B2BEF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00D7-9637-4165-B396-9BB3EAB94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031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87843-32EF-4DA8-8481-A26CB28B2BEF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00D7-9637-4165-B396-9BB3EAB94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676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87843-32EF-4DA8-8481-A26CB28B2BEF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00D7-9637-4165-B396-9BB3EAB94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196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6C687843-32EF-4DA8-8481-A26CB28B2BEF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200D7-9637-4165-B396-9BB3EAB94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146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6C687843-32EF-4DA8-8481-A26CB28B2BEF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4B6200D7-9637-4165-B396-9BB3EAB94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442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9D2578F-F083-0BC5-601A-3D13DA9C2607}"/>
              </a:ext>
            </a:extLst>
          </p:cNvPr>
          <p:cNvSpPr txBox="1"/>
          <p:nvPr/>
        </p:nvSpPr>
        <p:spPr>
          <a:xfrm>
            <a:off x="1488934" y="275571"/>
            <a:ext cx="8441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b="1" i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Муниципальное автономное дошкольное образовательное учреждение «Детский сад общеразвивающего вида с приоритетным осуществлением деятельности по </a:t>
            </a:r>
          </a:p>
          <a:p>
            <a:pPr algn="ctr"/>
            <a:r>
              <a:rPr lang="ru-RU" sz="1800" b="1" i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физическому развитию детей «Снегурочка» </a:t>
            </a:r>
          </a:p>
        </p:txBody>
      </p:sp>
      <p:pic>
        <p:nvPicPr>
          <p:cNvPr id="4" name="Picture 2" descr="D:\ВК сайт\фото снегурка\МАДОУ Детский сад (1).png">
            <a:extLst>
              <a:ext uri="{FF2B5EF4-FFF2-40B4-BE49-F238E27FC236}">
                <a16:creationId xmlns:a16="http://schemas.microsoft.com/office/drawing/2014/main" id="{BBEFEA8E-E1A7-A72C-B5C1-9EEC60A24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37897" y="164761"/>
            <a:ext cx="2116646" cy="2102345"/>
          </a:xfrm>
          <a:prstGeom prst="rect">
            <a:avLst/>
          </a:prstGeom>
          <a:noFill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E658111-824A-EC58-BD1A-A2C273F6ED18}"/>
              </a:ext>
            </a:extLst>
          </p:cNvPr>
          <p:cNvSpPr txBox="1"/>
          <p:nvPr/>
        </p:nvSpPr>
        <p:spPr>
          <a:xfrm>
            <a:off x="8667071" y="5616442"/>
            <a:ext cx="37882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- логопед, </a:t>
            </a:r>
          </a:p>
          <a:p>
            <a:r>
              <a:rPr lang="ru-RU" sz="1800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высшей категории:</a:t>
            </a:r>
          </a:p>
          <a:p>
            <a:r>
              <a:rPr lang="ru-RU" sz="1800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Киреева Наталья Анатольевна</a:t>
            </a:r>
            <a:endParaRPr lang="ru-RU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FB70BB8-6781-660A-7C50-3B6B7328B8D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6435" y="2720272"/>
            <a:ext cx="4051527" cy="3357835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AB90C14-E24F-34EE-5612-249645A93C69}"/>
              </a:ext>
            </a:extLst>
          </p:cNvPr>
          <p:cNvSpPr txBox="1"/>
          <p:nvPr/>
        </p:nvSpPr>
        <p:spPr>
          <a:xfrm>
            <a:off x="2645229" y="1714500"/>
            <a:ext cx="68416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Мозжечковая стимуляция </a:t>
            </a:r>
          </a:p>
        </p:txBody>
      </p:sp>
    </p:spTree>
    <p:extLst>
      <p:ext uri="{BB962C8B-B14F-4D97-AF65-F5344CB8AC3E}">
        <p14:creationId xmlns:p14="http://schemas.microsoft.com/office/powerpoint/2010/main" val="3117014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7F45C28-E36A-D52F-46EC-08010BDAAEA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2800" y="545130"/>
            <a:ext cx="2626667" cy="3155312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9F7CEE25-439E-49C5-09E2-FC247C10BF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9624" y="778933"/>
            <a:ext cx="7495065" cy="56212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95197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78BB92-07CC-EBCC-83ED-5DFA24CA6C73}"/>
              </a:ext>
            </a:extLst>
          </p:cNvPr>
          <p:cNvSpPr txBox="1"/>
          <p:nvPr/>
        </p:nvSpPr>
        <p:spPr>
          <a:xfrm>
            <a:off x="666749" y="440872"/>
            <a:ext cx="10858499" cy="1653594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Мозжечковая стимуляция – специально комплекс упражнений, который позволяет развивать головной мозг, в том числе его участки, отвечающие за формирование высших психических функций. формирование речи, интеллектуального развития, поведения ребенка.</a:t>
            </a:r>
            <a:endParaRPr lang="ru-RU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AC4B116-77D9-0691-9D0E-FAC171B6FEE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93117" y="2186549"/>
            <a:ext cx="3805766" cy="27532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5597C004-3B84-F1BD-A42E-64C44B802CD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4976" y="3167743"/>
            <a:ext cx="3670939" cy="27532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3A8D348-6634-0AE1-E96C-B84E131DF1C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084" y="3310817"/>
            <a:ext cx="3670940" cy="27532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60724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86D958B-7B74-1ECE-2BB0-D9C0E06938A0}"/>
              </a:ext>
            </a:extLst>
          </p:cNvPr>
          <p:cNvSpPr txBox="1"/>
          <p:nvPr/>
        </p:nvSpPr>
        <p:spPr>
          <a:xfrm>
            <a:off x="1012372" y="669472"/>
            <a:ext cx="10205358" cy="479483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Показаний к проведению мозжечковой стимуляции.</a:t>
            </a:r>
            <a:endParaRPr lang="ru-RU" sz="3200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1.Проблемы с речью:</a:t>
            </a: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2.Особенности моторики:</a:t>
            </a: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3.Проблемы с сосредоточением, вниманием и плохой памятью.</a:t>
            </a: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4.Поведение- частые перепады настроения, импульсивность.</a:t>
            </a: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B0C107A-35FF-BACA-51BC-4CDDFCE658A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025466" y="3857919"/>
            <a:ext cx="2946401" cy="27093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82546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A879126-A019-1259-678E-8E3AA88F4E83}"/>
              </a:ext>
            </a:extLst>
          </p:cNvPr>
          <p:cNvSpPr txBox="1"/>
          <p:nvPr/>
        </p:nvSpPr>
        <p:spPr>
          <a:xfrm>
            <a:off x="1077684" y="326569"/>
            <a:ext cx="10401301" cy="519276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Игры и упражнения для развития мозжечковой стимуляции проводятся:</a:t>
            </a:r>
            <a:endParaRPr lang="ru-RU" sz="28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1-от простого к сложному;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2-поэтапного освоения; 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3-попеременно (выполнение упражнений двумя руками, правой, левой, поочередно);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4-направленности движений (выполнение упражнений по центру, вправо, влево, по кругу);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5-усложнения инструкции, то есть выполнение упражнений с использованием балансировочных тренажеров;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8D9ED1C-9FE8-8401-0CBE-0E73C8CD288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0494" y="5046411"/>
            <a:ext cx="2265977" cy="17681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86256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A4C575F-036D-31C1-4A29-B5511624E053}"/>
              </a:ext>
            </a:extLst>
          </p:cNvPr>
          <p:cNvSpPr txBox="1"/>
          <p:nvPr/>
        </p:nvSpPr>
        <p:spPr>
          <a:xfrm>
            <a:off x="1306285" y="566678"/>
            <a:ext cx="932361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только речь и интеллект ребёнка, но и его эмоции возбуждаются к жизни движением: ребёнок не только мыслит, но и чувствует мускулами.</a:t>
            </a:r>
          </a:p>
          <a:p>
            <a:pPr algn="ctr"/>
            <a:r>
              <a:rPr lang="ru-RU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Е.А. Аркин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BEE6490-16D2-A370-DEE8-D5D90EEDCCC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1714" y="3592286"/>
            <a:ext cx="5088572" cy="28623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93472940"/>
      </p:ext>
    </p:extLst>
  </p:cSld>
  <p:clrMapOvr>
    <a:masterClrMapping/>
  </p:clrMapOvr>
</p:sld>
</file>

<file path=ppt/theme/theme1.xml><?xml version="1.0" encoding="utf-8"?>
<a:theme xmlns:a="http://schemas.openxmlformats.org/drawingml/2006/main" name="Посылка">
  <a:themeElements>
    <a:clrScheme name="Посылка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Посылка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осылка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Посылка</Template>
  <TotalTime>210</TotalTime>
  <Words>195</Words>
  <Application>Microsoft Office PowerPoint</Application>
  <PresentationFormat>Широкоэкранный</PresentationFormat>
  <Paragraphs>21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Corbel</vt:lpstr>
      <vt:lpstr>Gill Sans MT</vt:lpstr>
      <vt:lpstr>Times New Roman</vt:lpstr>
      <vt:lpstr>Посылка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11</cp:revision>
  <dcterms:created xsi:type="dcterms:W3CDTF">2023-02-01T22:56:38Z</dcterms:created>
  <dcterms:modified xsi:type="dcterms:W3CDTF">2023-05-11T22:30:53Z</dcterms:modified>
</cp:coreProperties>
</file>