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2" r:id="rId6"/>
    <p:sldId id="259" r:id="rId7"/>
    <p:sldId id="264" r:id="rId8"/>
    <p:sldId id="260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B961-7F7D-455C-96B7-DFBBF7F4527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FB1-BB49-4FF9-8FCB-F15EBB4568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50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B961-7F7D-455C-96B7-DFBBF7F4527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FB1-BB49-4FF9-8FCB-F15EBB4568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655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B961-7F7D-455C-96B7-DFBBF7F4527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FB1-BB49-4FF9-8FCB-F15EBB4568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761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5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1F5B40E-1D08-445D-B419-8998D0CB88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7448108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B961-7F7D-455C-96B7-DFBBF7F4527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FB1-BB49-4FF9-8FCB-F15EBB4568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537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B961-7F7D-455C-96B7-DFBBF7F4527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FB1-BB49-4FF9-8FCB-F15EBB4568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20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B961-7F7D-455C-96B7-DFBBF7F4527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FB1-BB49-4FF9-8FCB-F15EBB4568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19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B961-7F7D-455C-96B7-DFBBF7F4527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FB1-BB49-4FF9-8FCB-F15EBB4568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617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B961-7F7D-455C-96B7-DFBBF7F4527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FB1-BB49-4FF9-8FCB-F15EBB4568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644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B961-7F7D-455C-96B7-DFBBF7F4527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FB1-BB49-4FF9-8FCB-F15EBB4568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B961-7F7D-455C-96B7-DFBBF7F4527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FB1-BB49-4FF9-8FCB-F15EBB4568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397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B961-7F7D-455C-96B7-DFBBF7F4527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FB1-BB49-4FF9-8FCB-F15EBB4568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74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FB961-7F7D-455C-96B7-DFBBF7F4527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8AFB1-BB49-4FF9-8FCB-F15EBB4568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08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video-a04559ddc39d9f731ebbc66ce1c71e1e-V.mp4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7772400" cy="1470025"/>
          </a:xfrm>
        </p:spPr>
        <p:txBody>
          <a:bodyPr>
            <a:noAutofit/>
          </a:bodyPr>
          <a:lstStyle/>
          <a:p>
            <a:r>
              <a:rPr lang="ru-RU" sz="53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Музыкальное ожерелье</a:t>
            </a:r>
            <a:endParaRPr lang="ru-RU" sz="5300" b="1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«Без музыки Земля – пустой, недостроенный дом, </a:t>
            </a:r>
          </a:p>
          <a:p>
            <a:r>
              <a:rPr lang="ru-RU" sz="2800" i="1" dirty="0" smtClean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 котором никто не живет»</a:t>
            </a:r>
            <a:endParaRPr lang="ru-RU" sz="2800" i="1" dirty="0">
              <a:solidFill>
                <a:schemeClr val="tx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4129" y="5157192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Галахова Анна </a:t>
            </a:r>
            <a:r>
              <a:rPr lang="ru-RU" b="1" dirty="0" err="1" smtClean="0"/>
              <a:t>Анатолеьвна</a:t>
            </a:r>
            <a:endParaRPr lang="ru-RU" b="1" dirty="0" smtClean="0"/>
          </a:p>
          <a:p>
            <a:r>
              <a:rPr lang="ru-RU" b="1" dirty="0" smtClean="0"/>
              <a:t>Музыкальный руководитель МБДОУ детский сад №44 г. Иркутска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5848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55576" y="404664"/>
            <a:ext cx="8229600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Цель:</a:t>
            </a:r>
          </a:p>
          <a:p>
            <a:r>
              <a:rPr lang="ru-RU" dirty="0" smtClean="0"/>
              <a:t>Обучение самовыражению через музыкальное творчество </a:t>
            </a:r>
          </a:p>
          <a:p>
            <a:pPr marL="0" indent="0" algn="ctr">
              <a:buNone/>
            </a:pPr>
            <a:r>
              <a:rPr lang="ru-RU" b="1" dirty="0" smtClean="0"/>
              <a:t>Задачи:</a:t>
            </a:r>
            <a:endParaRPr lang="ru-RU" b="1" dirty="0"/>
          </a:p>
          <a:p>
            <a:r>
              <a:rPr lang="ru-RU" dirty="0" smtClean="0"/>
              <a:t>Познакомить с методом музыкотерапии</a:t>
            </a:r>
          </a:p>
          <a:p>
            <a:r>
              <a:rPr lang="ru-RU" dirty="0" smtClean="0"/>
              <a:t>Научить воспринимать музыку как неотъемлемую часть жизни каждого человека</a:t>
            </a:r>
          </a:p>
          <a:p>
            <a:r>
              <a:rPr lang="ru-RU" dirty="0" smtClean="0"/>
              <a:t>Научить гармонии дирижера и оркестра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152" y="260648"/>
            <a:ext cx="2060848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6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1" y="9978"/>
            <a:ext cx="5220072" cy="23533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Музыкотерапия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 smtClean="0"/>
              <a:t>это психотерапевтический метод, использующий музыку в качестве лечебного средства.</a:t>
            </a:r>
          </a:p>
          <a:p>
            <a:r>
              <a:rPr lang="ru-RU" dirty="0" smtClean="0"/>
              <a:t>Терапевтический эффект этой методики базируется на частотном колебании музыкальных звуков, резонирующих с отдельными органами, системами или всем организмом человека в целом.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20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7729"/>
            <a:ext cx="7200800" cy="756975"/>
          </a:xfrm>
        </p:spPr>
        <p:txBody>
          <a:bodyPr>
            <a:normAutofit fontScale="90000"/>
          </a:bodyPr>
          <a:lstStyle/>
          <a:p>
            <a:r>
              <a:rPr lang="ru-RU" altLang="ru-RU" sz="3600" dirty="0"/>
              <a:t>Исследования доктора </a:t>
            </a:r>
            <a:r>
              <a:rPr lang="ru-RU" altLang="ru-RU" sz="3600" dirty="0" err="1"/>
              <a:t>Эмото</a:t>
            </a:r>
            <a:r>
              <a:rPr lang="ru-RU" altLang="ru-RU" sz="3600" dirty="0"/>
              <a:t> </a:t>
            </a:r>
            <a:r>
              <a:rPr lang="ru-RU" altLang="ru-RU" sz="3600" dirty="0" err="1"/>
              <a:t>Масару</a:t>
            </a:r>
            <a:endParaRPr lang="ru-RU" altLang="ru-RU" sz="3600" dirty="0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759024"/>
            <a:ext cx="8496944" cy="217297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altLang="ru-RU" sz="2400" dirty="0">
                <a:solidFill>
                  <a:schemeClr val="bg1"/>
                </a:solidFill>
              </a:rPr>
              <a:t>       </a:t>
            </a:r>
            <a:r>
              <a:rPr lang="ru-RU" altLang="ru-RU" sz="2400" dirty="0"/>
              <a:t>В 1995 г. доктору </a:t>
            </a:r>
            <a:r>
              <a:rPr lang="ru-RU" altLang="ru-RU" sz="2400" dirty="0" err="1"/>
              <a:t>Эмото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Масару</a:t>
            </a:r>
            <a:r>
              <a:rPr lang="ru-RU" altLang="ru-RU" sz="2400" dirty="0"/>
              <a:t> впервые удалось зафиксировать музыкальные впечатления воды. А так как человек на 90% состоит из этой стихии, то можно точно утверждать, что музыка оказывает на нас огромное влияние.</a:t>
            </a:r>
          </a:p>
        </p:txBody>
      </p:sp>
      <p:pic>
        <p:nvPicPr>
          <p:cNvPr id="12295" name="Picture 7" descr="кристалл вод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9538" y="2060848"/>
            <a:ext cx="6552728" cy="4343400"/>
          </a:xfrm>
        </p:spPr>
      </p:pic>
      <p:sp>
        <p:nvSpPr>
          <p:cNvPr id="2" name="TextBox 1"/>
          <p:cNvSpPr txBox="1"/>
          <p:nvPr/>
        </p:nvSpPr>
        <p:spPr>
          <a:xfrm>
            <a:off x="277410" y="6211669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https://www.youtube.com/watch?time_continue=18&amp;v=AsXzRcgVric&amp;embeds_euri=https%3A%2F%2Fwww.google.com%2F&amp;feature=emb_logo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95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378968" y="606055"/>
            <a:ext cx="5273152" cy="2894385"/>
          </a:xfrm>
        </p:spPr>
        <p:txBody>
          <a:bodyPr rtlCol="0">
            <a:normAutofit lnSpcReduction="10000"/>
          </a:bodyPr>
          <a:lstStyle/>
          <a:p>
            <a:pPr marL="0" indent="0" algn="ctr">
              <a:lnSpc>
                <a:spcPct val="80000"/>
              </a:lnSpc>
              <a:buNone/>
              <a:defRPr/>
            </a:pPr>
            <a:r>
              <a:rPr lang="ru-RU" sz="2600" dirty="0"/>
              <a:t>Музыка может, как созидать, так и разрушать. </a:t>
            </a:r>
          </a:p>
          <a:p>
            <a:pPr marL="0" indent="0" algn="ctr">
              <a:lnSpc>
                <a:spcPct val="80000"/>
              </a:lnSpc>
              <a:buNone/>
              <a:defRPr/>
            </a:pPr>
            <a:r>
              <a:rPr lang="ru-RU" sz="2600" dirty="0" smtClean="0"/>
              <a:t>Она </a:t>
            </a:r>
            <a:r>
              <a:rPr lang="ru-RU" sz="2600" dirty="0"/>
              <a:t>олицетворяет собой современный ум и его состояние стресса и напряжения, сочетает перевозбуждение с угнетающим влиянием. Это вредно отражается на психике. 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  <a:p>
            <a:pPr algn="ctr">
              <a:buNone/>
              <a:defRPr/>
            </a:pPr>
            <a:endParaRPr lang="ru-RU" sz="1100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967154" y="-171400"/>
            <a:ext cx="7402197" cy="777455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500" kern="1200" cap="all">
                <a:solidFill>
                  <a:srgbClr val="6B7D7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rgbClr val="6B7D72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rgbClr val="6B7D72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rgbClr val="6B7D72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rgbClr val="6B7D72"/>
                </a:solidFill>
                <a:latin typeface="Book Antiqua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500">
                <a:solidFill>
                  <a:srgbClr val="6B7D72"/>
                </a:solidFill>
                <a:latin typeface="Book Antiqua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500">
                <a:solidFill>
                  <a:srgbClr val="6B7D72"/>
                </a:solidFill>
                <a:latin typeface="Book Antiqua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500">
                <a:solidFill>
                  <a:srgbClr val="6B7D72"/>
                </a:solidFill>
                <a:latin typeface="Book Antiqua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500">
                <a:solidFill>
                  <a:srgbClr val="6B7D72"/>
                </a:solidFill>
                <a:latin typeface="Book Antiqua" pitchFamily="18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b="1" cap="none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Отрицательное значение музыки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42273" y="4437065"/>
            <a:ext cx="3567801" cy="1800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>
                <a:solidFill>
                  <a:schemeClr val="tx1"/>
                </a:solidFill>
              </a:rPr>
              <a:t>Громкий звук </a:t>
            </a:r>
            <a:r>
              <a:rPr lang="ru-RU" sz="2400" dirty="0" smtClean="0">
                <a:solidFill>
                  <a:schemeClr val="tx1"/>
                </a:solidFill>
              </a:rPr>
              <a:t>барабанов, превышающий 100 </a:t>
            </a:r>
            <a:r>
              <a:rPr lang="ru-RU" sz="2400" dirty="0">
                <a:solidFill>
                  <a:schemeClr val="tx1"/>
                </a:solidFill>
              </a:rPr>
              <a:t>децибел, может вызвать обморок.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223" y="1139109"/>
            <a:ext cx="2086851" cy="30560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1" y="3328737"/>
            <a:ext cx="3826042" cy="318836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523926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979712" y="0"/>
            <a:ext cx="5256584" cy="6965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60" y="4535047"/>
            <a:ext cx="1851265" cy="15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92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332656"/>
            <a:ext cx="604867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А теперь, мы превратимся в настоящий оркестр!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1712045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 понадобятся: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музыкальные инструменты / инструменты, созданные своими руками / пластиковые стаканчики / ложки / всё, что придумает ваша фантазия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Дирижерская палочка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Разнообразная по жанрам музыка (современная, классическая, детская)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3501008"/>
            <a:ext cx="82809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Использованная музыка: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С.В. Рахманинов – Концертино;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Инструментальная обработка  главной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темыиз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кинофильма «Пираты Карибского моря»;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Железновы – «Громко – тихо» (обучение игре тихо и громко)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В.Я.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Шаинский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«От улыбки» и др.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5541481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ребенку выдается музыкальный инструмент. Объясняется, как играть на каждом музыкальном инструменте.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каждое последующее произведение – выбирается дирижёр, который дирижирует оркестром.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811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579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04664"/>
            <a:ext cx="56477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4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326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7|1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310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Музыкальное ожерелье</vt:lpstr>
      <vt:lpstr>Презентация PowerPoint</vt:lpstr>
      <vt:lpstr>Музыкотерапия </vt:lpstr>
      <vt:lpstr>Исследования доктора Эмото Масару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Музыкальное ожерелье</dc:title>
  <dc:creator>user</dc:creator>
  <cp:lastModifiedBy>79149</cp:lastModifiedBy>
  <cp:revision>19</cp:revision>
  <dcterms:created xsi:type="dcterms:W3CDTF">2022-01-25T11:45:33Z</dcterms:created>
  <dcterms:modified xsi:type="dcterms:W3CDTF">2023-01-22T06:28:21Z</dcterms:modified>
</cp:coreProperties>
</file>