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21000">
              <a:srgbClr val="FFC000"/>
            </a:gs>
            <a:gs pos="79000">
              <a:schemeClr val="accent6">
                <a:lumMod val="20000"/>
                <a:lumOff val="80000"/>
              </a:schemeClr>
            </a:gs>
            <a:gs pos="37505">
              <a:schemeClr val="accent2">
                <a:lumMod val="20000"/>
                <a:lumOff val="80000"/>
              </a:schemeClr>
            </a:gs>
            <a:gs pos="56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ДС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№12 г. Челябинска»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72816"/>
            <a:ext cx="712879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Фото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материалы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непрерывной образовательной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 с детьми 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старшей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группы: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«Безопасное окно» 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воспитатель: </a:t>
            </a:r>
          </a:p>
          <a:p>
            <a:pPr lvl="0" algn="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Лукина О.Н.</a:t>
            </a:r>
          </a:p>
        </p:txBody>
      </p:sp>
    </p:spTree>
    <p:extLst>
      <p:ext uri="{BB962C8B-B14F-4D97-AF65-F5344CB8AC3E}">
        <p14:creationId xmlns:p14="http://schemas.microsoft.com/office/powerpoint/2010/main" xmlns="" val="137737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ГОПЕД\Desktop\фото с занятия про окно\IMG_20230511_0858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751011"/>
            <a:ext cx="3672408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ОГОПЕД\Desktop\фото с занятия про окно\IMG_20230511_0901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51010"/>
            <a:ext cx="3672409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052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ОГОПЕД\Desktop\фото с занятия про окно\IMG_20230511_090243.jpg" id="2050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0"/>
          <a:stretch/>
        </p:blipFill>
        <p:spPr bwMode="auto">
          <a:xfrm>
            <a:off x="755576" y="1916832"/>
            <a:ext cx="386559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фото с занятия про окно\IMG_20230511_090359.jpg" id="2051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"/>
          <a:stretch/>
        </p:blipFill>
        <p:spPr bwMode="auto">
          <a:xfrm>
            <a:off x="5148063" y="548680"/>
            <a:ext cx="3408821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853235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ОГОПЕД\Desktop\фото с занятия про окно\IMG_20230511_090419.jpg" id="307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2"/>
          <a:stretch/>
        </p:blipFill>
        <p:spPr bwMode="auto">
          <a:xfrm>
            <a:off x="611559" y="836712"/>
            <a:ext cx="347804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фото с занятия про окно\IMG_20230511_090605.jpg" id="3075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52936"/>
            <a:ext cx="4440493" cy="33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493825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ОГОПЕД\Desktop\фото с занятия про окно\IMG_20230511_0908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7" y="692696"/>
            <a:ext cx="3890719" cy="518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ОГОПЕД\Desktop\фото с занятия про окно\IMG_20230511_0909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95745"/>
            <a:ext cx="388843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519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ОГОПЕД\Desktop\фото с занятия про окно\IMG_20230511_0911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0648"/>
            <a:ext cx="453650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003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пользователь</cp:lastModifiedBy>
  <cp:revision>3</cp:revision>
  <dcterms:created xsi:type="dcterms:W3CDTF">2023-05-12T06:16:36Z</dcterms:created>
  <dcterms:modified xsi:type="dcterms:W3CDTF">2023-05-12T07:30:28Z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406788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