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301" r:id="rId5"/>
    <p:sldId id="260" r:id="rId6"/>
    <p:sldId id="302" r:id="rId7"/>
    <p:sldId id="303" r:id="rId8"/>
    <p:sldId id="261" r:id="rId9"/>
    <p:sldId id="304" r:id="rId10"/>
    <p:sldId id="262" r:id="rId11"/>
    <p:sldId id="263" r:id="rId12"/>
    <p:sldId id="264" r:id="rId13"/>
    <p:sldId id="265" r:id="rId14"/>
    <p:sldId id="266" r:id="rId15"/>
  </p:sldIdLst>
  <p:sldSz cx="12192000" cy="6858000"/>
  <p:notesSz cx="6858000" cy="9144000"/>
  <p:embeddedFontLst>
    <p:embeddedFont>
      <p:font typeface="Calibri" pitchFamily="34" charset="0"/>
      <p:regular r:id="rId18"/>
      <p:bold r:id="rId19"/>
      <p:italic r:id="rId20"/>
      <p:boldItalic r:id="rId21"/>
    </p:embeddedFont>
    <p:embeddedFont>
      <p:font typeface="Book Antiqua" pitchFamily="18" charset="0"/>
      <p:regular r:id="rId22"/>
      <p:bold r:id="rId23"/>
      <p:italic r:id="rId24"/>
      <p:boldItalic r:id="rId25"/>
    </p:embeddedFont>
    <p:embeddedFont>
      <p:font typeface="Bahnschrift SemiCondensed" charset="0"/>
      <p:regular r:id="rId26"/>
      <p:bold r:id="rId27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96" y="-5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5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3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xmlns="" id="{28C3C1CB-7866-4754-8E8B-E5E43CF4356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D204A74F-9E17-4469-8DF0-1CAE29C7AAD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754934-6736-4E06-99EB-49FED268596C}" type="datetimeFigureOut">
              <a:rPr lang="ru-RU" smtClean="0"/>
              <a:pPr/>
              <a:t>12.05.2023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40C20296-4F28-4EB1-8A63-8D40C4707C0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C3A9FD9E-8C68-4CA1-86CF-74269F77BE5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FAC43A-DF3C-45A5-8D50-76867FF2A2D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220377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A034C-6DA2-4DFF-8828-28692F570EE2}" type="datetimeFigureOut">
              <a:rPr lang="ru-RU" smtClean="0"/>
              <a:pPr/>
              <a:t>12.05.2023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BAC523-75C2-400A-98B9-383DA83CEC5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778883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Макет_01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олилиния: фигура 9">
            <a:extLst>
              <a:ext uri="{FF2B5EF4-FFF2-40B4-BE49-F238E27FC236}">
                <a16:creationId xmlns:a16="http://schemas.microsoft.com/office/drawing/2014/main" xmlns="" id="{F6CF8346-84F3-41A1-B001-E05E39D795F7}"/>
              </a:ext>
            </a:extLst>
          </p:cNvPr>
          <p:cNvSpPr/>
          <p:nvPr userDrawn="1"/>
        </p:nvSpPr>
        <p:spPr>
          <a:xfrm>
            <a:off x="1" y="0"/>
            <a:ext cx="12192000" cy="6858000"/>
          </a:xfrm>
          <a:custGeom>
            <a:avLst/>
            <a:gdLst>
              <a:gd name="connsiteX0" fmla="*/ 167640 w 12192000"/>
              <a:gd name="connsiteY0" fmla="*/ 174534 h 6858000"/>
              <a:gd name="connsiteX1" fmla="*/ 167640 w 12192000"/>
              <a:gd name="connsiteY1" fmla="*/ 6683466 h 6858000"/>
              <a:gd name="connsiteX2" fmla="*/ 12024358 w 12192000"/>
              <a:gd name="connsiteY2" fmla="*/ 6683466 h 6858000"/>
              <a:gd name="connsiteX3" fmla="*/ 12024358 w 12192000"/>
              <a:gd name="connsiteY3" fmla="*/ 174534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167640" y="174534"/>
                </a:moveTo>
                <a:lnTo>
                  <a:pt x="167640" y="6683466"/>
                </a:lnTo>
                <a:lnTo>
                  <a:pt x="12024358" y="6683466"/>
                </a:lnTo>
                <a:lnTo>
                  <a:pt x="12024358" y="174534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/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xmlns="" id="{3A0C676E-AF94-42AD-BA20-03D45BD3E766}"/>
              </a:ext>
            </a:extLst>
          </p:cNvPr>
          <p:cNvSpPr/>
          <p:nvPr userDrawn="1"/>
        </p:nvSpPr>
        <p:spPr>
          <a:xfrm>
            <a:off x="1608909" y="590824"/>
            <a:ext cx="8974183" cy="5133701"/>
          </a:xfrm>
          <a:prstGeom prst="rect">
            <a:avLst/>
          </a:prstGeom>
          <a:solidFill>
            <a:schemeClr val="bg1">
              <a:alpha val="8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Полилиния: фигура 18">
            <a:extLst>
              <a:ext uri="{FF2B5EF4-FFF2-40B4-BE49-F238E27FC236}">
                <a16:creationId xmlns:a16="http://schemas.microsoft.com/office/drawing/2014/main" xmlns="" id="{F121E82B-D708-41EC-8211-E75C430FDBBC}"/>
              </a:ext>
            </a:extLst>
          </p:cNvPr>
          <p:cNvSpPr/>
          <p:nvPr userDrawn="1"/>
        </p:nvSpPr>
        <p:spPr>
          <a:xfrm>
            <a:off x="1608908" y="590824"/>
            <a:ext cx="8974184" cy="5133701"/>
          </a:xfrm>
          <a:custGeom>
            <a:avLst/>
            <a:gdLst>
              <a:gd name="connsiteX0" fmla="*/ 0 w 2521132"/>
              <a:gd name="connsiteY0" fmla="*/ 1565932 h 1655762"/>
              <a:gd name="connsiteX1" fmla="*/ 2521132 w 2521132"/>
              <a:gd name="connsiteY1" fmla="*/ 1565932 h 1655762"/>
              <a:gd name="connsiteX2" fmla="*/ 2521132 w 2521132"/>
              <a:gd name="connsiteY2" fmla="*/ 1655762 h 1655762"/>
              <a:gd name="connsiteX3" fmla="*/ 0 w 2521132"/>
              <a:gd name="connsiteY3" fmla="*/ 1655762 h 1655762"/>
              <a:gd name="connsiteX4" fmla="*/ 0 w 2521132"/>
              <a:gd name="connsiteY4" fmla="*/ 0 h 1655762"/>
              <a:gd name="connsiteX5" fmla="*/ 2521132 w 2521132"/>
              <a:gd name="connsiteY5" fmla="*/ 0 h 1655762"/>
              <a:gd name="connsiteX6" fmla="*/ 2521132 w 2521132"/>
              <a:gd name="connsiteY6" fmla="*/ 89829 h 1655762"/>
              <a:gd name="connsiteX7" fmla="*/ 0 w 2521132"/>
              <a:gd name="connsiteY7" fmla="*/ 89829 h 1655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21132" h="1655762">
                <a:moveTo>
                  <a:pt x="0" y="1565932"/>
                </a:moveTo>
                <a:lnTo>
                  <a:pt x="2521132" y="1565932"/>
                </a:lnTo>
                <a:lnTo>
                  <a:pt x="2521132" y="1655762"/>
                </a:lnTo>
                <a:lnTo>
                  <a:pt x="0" y="1655762"/>
                </a:lnTo>
                <a:close/>
                <a:moveTo>
                  <a:pt x="0" y="0"/>
                </a:moveTo>
                <a:lnTo>
                  <a:pt x="2521132" y="0"/>
                </a:lnTo>
                <a:lnTo>
                  <a:pt x="2521132" y="89829"/>
                </a:lnTo>
                <a:lnTo>
                  <a:pt x="0" y="89829"/>
                </a:lnTo>
                <a:close/>
              </a:path>
            </a:pathLst>
          </a:custGeom>
          <a:solidFill>
            <a:schemeClr val="tx1">
              <a:alpha val="3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C5A65B3-4BB7-4A89-99D9-56B841967EF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257697" y="1133475"/>
            <a:ext cx="7676606" cy="2387600"/>
          </a:xfrm>
          <a:prstGeom prst="rect">
            <a:avLst/>
          </a:prstGeom>
        </p:spPr>
        <p:txBody>
          <a:bodyPr anchor="b"/>
          <a:lstStyle>
            <a:lvl1pPr algn="ctr">
              <a:defRPr sz="6600" b="0" i="0" u="none" baseline="0">
                <a:latin typeface="Book Antiqua" panose="02040602050305030304" pitchFamily="18" charset="0"/>
              </a:defRPr>
            </a:lvl1pPr>
          </a:lstStyle>
          <a:p>
            <a:r>
              <a:rPr lang="en-US" dirty="0"/>
              <a:t>fonik.ru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730B8BD5-4E83-47BA-B3E8-0D5EAA01B1A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257697" y="3533775"/>
            <a:ext cx="7676606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i="1" u="none" baseline="0">
                <a:latin typeface="Book Antiqua" panose="0204060205030503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Подзаголовок</a:t>
            </a:r>
          </a:p>
        </p:txBody>
      </p:sp>
      <p:cxnSp>
        <p:nvCxnSpPr>
          <p:cNvPr id="25" name="Прямая соединительная линия 24">
            <a:extLst>
              <a:ext uri="{FF2B5EF4-FFF2-40B4-BE49-F238E27FC236}">
                <a16:creationId xmlns:a16="http://schemas.microsoft.com/office/drawing/2014/main" xmlns="" id="{9B13188F-9E03-4B90-8BB4-191D8CC47719}"/>
              </a:ext>
            </a:extLst>
          </p:cNvPr>
          <p:cNvCxnSpPr>
            <a:cxnSpLocks/>
          </p:cNvCxnSpPr>
          <p:nvPr userDrawn="1"/>
        </p:nvCxnSpPr>
        <p:spPr>
          <a:xfrm>
            <a:off x="2257697" y="3535823"/>
            <a:ext cx="767660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олилиния: фигура 12">
            <a:extLst>
              <a:ext uri="{FF2B5EF4-FFF2-40B4-BE49-F238E27FC236}">
                <a16:creationId xmlns:a16="http://schemas.microsoft.com/office/drawing/2014/main" xmlns="" id="{B589695D-045C-41B8-82EB-75F002AFF48C}"/>
              </a:ext>
            </a:extLst>
          </p:cNvPr>
          <p:cNvSpPr/>
          <p:nvPr userDrawn="1"/>
        </p:nvSpPr>
        <p:spPr>
          <a:xfrm>
            <a:off x="1608908" y="590824"/>
            <a:ext cx="8974184" cy="5133701"/>
          </a:xfrm>
          <a:custGeom>
            <a:avLst/>
            <a:gdLst>
              <a:gd name="connsiteX0" fmla="*/ 167640 w 12192000"/>
              <a:gd name="connsiteY0" fmla="*/ 174534 h 6858000"/>
              <a:gd name="connsiteX1" fmla="*/ 167640 w 12192000"/>
              <a:gd name="connsiteY1" fmla="*/ 6683466 h 6858000"/>
              <a:gd name="connsiteX2" fmla="*/ 12024358 w 12192000"/>
              <a:gd name="connsiteY2" fmla="*/ 6683466 h 6858000"/>
              <a:gd name="connsiteX3" fmla="*/ 12024358 w 12192000"/>
              <a:gd name="connsiteY3" fmla="*/ 174534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167640" y="174534"/>
                </a:moveTo>
                <a:lnTo>
                  <a:pt x="167640" y="6683466"/>
                </a:lnTo>
                <a:lnTo>
                  <a:pt x="12024358" y="6683466"/>
                </a:lnTo>
                <a:lnTo>
                  <a:pt x="12024358" y="174534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/>
          </a:p>
        </p:txBody>
      </p:sp>
      <p:sp>
        <p:nvSpPr>
          <p:cNvPr id="11" name="Номер слайда 5">
            <a:extLst>
              <a:ext uri="{FF2B5EF4-FFF2-40B4-BE49-F238E27FC236}">
                <a16:creationId xmlns:a16="http://schemas.microsoft.com/office/drawing/2014/main" xmlns="" id="{9CBD9DD4-E63E-4FD3-9D42-04E9B99F69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30684" y="81888"/>
            <a:ext cx="624839" cy="4410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 b="1" cap="none" spc="50">
                <a:ln w="0"/>
                <a:solidFill>
                  <a:sysClr val="windowText" lastClr="000000"/>
                </a:solidFill>
                <a:effectLst>
                  <a:glow rad="228600">
                    <a:schemeClr val="tx1">
                      <a:lumMod val="50000"/>
                      <a:lumOff val="50000"/>
                      <a:alpha val="40000"/>
                    </a:schemeClr>
                  </a:glow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Book Antiqua" panose="02040602050305030304" pitchFamily="18" charset="0"/>
              </a:defRPr>
            </a:lvl1pPr>
          </a:lstStyle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30536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23" grpId="0" animBg="1"/>
      <p:bldP spid="23" grpId="1" animBg="1"/>
      <p:bldP spid="19" grpId="0" animBg="1"/>
      <p:bldP spid="19" grpId="1" animBg="1"/>
      <p:bldP spid="2" grpId="0"/>
      <p:bldP spid="2" grpId="1"/>
      <p:bldP spid="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" grpId="1" build="p">
        <p:tmplLst>
          <p:tmpl lvl="1">
            <p:tnLst>
              <p:par>
                <p:cTn presetID="10" presetClass="exit" presetSubtype="0" fill="hold" nodeType="withEffect">
                  <p:stCondLst>
                    <p:cond delay="0"/>
                  </p:stCondLst>
                  <p:childTnLst>
                    <p:animEffect transition="out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  <p:bldP spid="13" grpId="0" animBg="1"/>
      <p:bldP spid="13" grpId="1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10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>
            <a:extLst>
              <a:ext uri="{FF2B5EF4-FFF2-40B4-BE49-F238E27FC236}">
                <a16:creationId xmlns:a16="http://schemas.microsoft.com/office/drawing/2014/main" xmlns="" id="{D9CD1E05-7041-4EF2-835B-667C93F0901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33769"/>
            <a:ext cx="11839113" cy="1008546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 algn="l">
              <a:defRPr sz="6600" b="0" i="0" u="none" baseline="0"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Текст 16">
            <a:extLst>
              <a:ext uri="{FF2B5EF4-FFF2-40B4-BE49-F238E27FC236}">
                <a16:creationId xmlns:a16="http://schemas.microsoft.com/office/drawing/2014/main" xmlns="" id="{13657BFB-F74A-457F-9762-95A1C98240A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6686" y="1316659"/>
            <a:ext cx="5729145" cy="5352613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  <p:sp>
        <p:nvSpPr>
          <p:cNvPr id="7" name="Текст 16">
            <a:extLst>
              <a:ext uri="{FF2B5EF4-FFF2-40B4-BE49-F238E27FC236}">
                <a16:creationId xmlns:a16="http://schemas.microsoft.com/office/drawing/2014/main" xmlns="" id="{4E415699-3E2B-4955-AEDA-F5AE8B58315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76654" y="1316658"/>
            <a:ext cx="5729145" cy="990147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  <p:sp>
        <p:nvSpPr>
          <p:cNvPr id="8" name="Объект 3">
            <a:extLst>
              <a:ext uri="{FF2B5EF4-FFF2-40B4-BE49-F238E27FC236}">
                <a16:creationId xmlns:a16="http://schemas.microsoft.com/office/drawing/2014/main" xmlns="" id="{F8552F65-2442-4D7F-8676-9019459667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276654" y="2367616"/>
            <a:ext cx="5729145" cy="4302022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15964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11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>
            <a:extLst>
              <a:ext uri="{FF2B5EF4-FFF2-40B4-BE49-F238E27FC236}">
                <a16:creationId xmlns:a16="http://schemas.microsoft.com/office/drawing/2014/main" xmlns="" id="{D9CD1E05-7041-4EF2-835B-667C93F0901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33769"/>
            <a:ext cx="11839113" cy="1008546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 algn="l">
              <a:defRPr sz="6600" b="0" i="0" u="none" baseline="0"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Текст 16">
            <a:extLst>
              <a:ext uri="{FF2B5EF4-FFF2-40B4-BE49-F238E27FC236}">
                <a16:creationId xmlns:a16="http://schemas.microsoft.com/office/drawing/2014/main" xmlns="" id="{13657BFB-F74A-457F-9762-95A1C98240A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6686" y="1316659"/>
            <a:ext cx="5729145" cy="5352613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  <p:sp>
        <p:nvSpPr>
          <p:cNvPr id="10" name="Объект 3">
            <a:extLst>
              <a:ext uri="{FF2B5EF4-FFF2-40B4-BE49-F238E27FC236}">
                <a16:creationId xmlns:a16="http://schemas.microsoft.com/office/drawing/2014/main" xmlns="" id="{169842CC-5E24-4D21-917A-9B530CF87124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276654" y="1316658"/>
            <a:ext cx="5729145" cy="4302022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1" name="Текст 16">
            <a:extLst>
              <a:ext uri="{FF2B5EF4-FFF2-40B4-BE49-F238E27FC236}">
                <a16:creationId xmlns:a16="http://schemas.microsoft.com/office/drawing/2014/main" xmlns="" id="{ED104E8E-86E5-4AB0-94CB-0A41132E675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76653" y="5679491"/>
            <a:ext cx="5729145" cy="990147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xmlns="" val="19580855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12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16">
            <a:extLst>
              <a:ext uri="{FF2B5EF4-FFF2-40B4-BE49-F238E27FC236}">
                <a16:creationId xmlns:a16="http://schemas.microsoft.com/office/drawing/2014/main" xmlns="" id="{F8347308-3B3C-4A24-BF23-060B09AE413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76654" y="1316658"/>
            <a:ext cx="5729145" cy="5352613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xmlns="" id="{29CF1A67-4CE2-4DF6-8947-A9B9C3F7031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33769"/>
            <a:ext cx="11839113" cy="1008546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 algn="l">
              <a:defRPr sz="6600" b="0" i="0" u="none" baseline="0"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Объект 3">
            <a:extLst>
              <a:ext uri="{FF2B5EF4-FFF2-40B4-BE49-F238E27FC236}">
                <a16:creationId xmlns:a16="http://schemas.microsoft.com/office/drawing/2014/main" xmlns="" id="{FE316087-5D8C-43D5-A74B-3EFF5A415FB4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66686" y="1316658"/>
            <a:ext cx="5729145" cy="5352981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566988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13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16">
            <a:extLst>
              <a:ext uri="{FF2B5EF4-FFF2-40B4-BE49-F238E27FC236}">
                <a16:creationId xmlns:a16="http://schemas.microsoft.com/office/drawing/2014/main" xmlns="" id="{F8347308-3B3C-4A24-BF23-060B09AE413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76654" y="1316658"/>
            <a:ext cx="5729145" cy="5352613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xmlns="" id="{29CF1A67-4CE2-4DF6-8947-A9B9C3F7031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33769"/>
            <a:ext cx="11839113" cy="1008546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 algn="l">
              <a:defRPr sz="6600" b="0" i="0" u="none" baseline="0"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Текст 16">
            <a:extLst>
              <a:ext uri="{FF2B5EF4-FFF2-40B4-BE49-F238E27FC236}">
                <a16:creationId xmlns:a16="http://schemas.microsoft.com/office/drawing/2014/main" xmlns="" id="{9C0C6447-6A78-4716-8C44-015AB6A9A25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6685" y="1316658"/>
            <a:ext cx="5729145" cy="990146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  <p:sp>
        <p:nvSpPr>
          <p:cNvPr id="9" name="Объект 3">
            <a:extLst>
              <a:ext uri="{FF2B5EF4-FFF2-40B4-BE49-F238E27FC236}">
                <a16:creationId xmlns:a16="http://schemas.microsoft.com/office/drawing/2014/main" xmlns="" id="{95BE6BB9-A286-40E7-BC09-D041B53C94B8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66684" y="2367616"/>
            <a:ext cx="5729145" cy="4302022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919760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14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16">
            <a:extLst>
              <a:ext uri="{FF2B5EF4-FFF2-40B4-BE49-F238E27FC236}">
                <a16:creationId xmlns:a16="http://schemas.microsoft.com/office/drawing/2014/main" xmlns="" id="{F8347308-3B3C-4A24-BF23-060B09AE413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76654" y="1316658"/>
            <a:ext cx="5729145" cy="5352613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xmlns="" id="{29CF1A67-4CE2-4DF6-8947-A9B9C3F7031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33769"/>
            <a:ext cx="11839113" cy="1008546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 algn="l">
              <a:defRPr sz="6600" b="0" i="0" u="none" baseline="0"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Объект 3">
            <a:extLst>
              <a:ext uri="{FF2B5EF4-FFF2-40B4-BE49-F238E27FC236}">
                <a16:creationId xmlns:a16="http://schemas.microsoft.com/office/drawing/2014/main" xmlns="" id="{8F5044A8-2B0E-41E1-BCC9-29906A9E701B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66686" y="1316658"/>
            <a:ext cx="5729145" cy="4302022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1" name="Текст 16">
            <a:extLst>
              <a:ext uri="{FF2B5EF4-FFF2-40B4-BE49-F238E27FC236}">
                <a16:creationId xmlns:a16="http://schemas.microsoft.com/office/drawing/2014/main" xmlns="" id="{5F5C2E90-1AAF-4762-B6CB-A803D6254EA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6685" y="5679492"/>
            <a:ext cx="5729145" cy="990146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xmlns="" val="18105235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15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Текст 16">
            <a:extLst>
              <a:ext uri="{FF2B5EF4-FFF2-40B4-BE49-F238E27FC236}">
                <a16:creationId xmlns:a16="http://schemas.microsoft.com/office/drawing/2014/main" xmlns="" id="{FF12F504-9955-441E-9BE1-F95ED7D354B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230645" y="1316657"/>
            <a:ext cx="3730708" cy="5352613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  <p:sp>
        <p:nvSpPr>
          <p:cNvPr id="19" name="Текст 16">
            <a:extLst>
              <a:ext uri="{FF2B5EF4-FFF2-40B4-BE49-F238E27FC236}">
                <a16:creationId xmlns:a16="http://schemas.microsoft.com/office/drawing/2014/main" xmlns="" id="{7456112A-47F2-474C-93BB-661A5482C86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75091" y="1316658"/>
            <a:ext cx="3730708" cy="5352613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  <p:sp>
        <p:nvSpPr>
          <p:cNvPr id="16" name="Текст 16">
            <a:extLst>
              <a:ext uri="{FF2B5EF4-FFF2-40B4-BE49-F238E27FC236}">
                <a16:creationId xmlns:a16="http://schemas.microsoft.com/office/drawing/2014/main" xmlns="" id="{04011941-2380-4C1E-ACF0-DC8367B103F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66686" y="1316659"/>
            <a:ext cx="3750219" cy="5352613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  <p:sp>
        <p:nvSpPr>
          <p:cNvPr id="15" name="Заголовок 1">
            <a:extLst>
              <a:ext uri="{FF2B5EF4-FFF2-40B4-BE49-F238E27FC236}">
                <a16:creationId xmlns:a16="http://schemas.microsoft.com/office/drawing/2014/main" xmlns="" id="{8FC178D7-C109-48F1-9B1F-AA5F0FDA5FC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33769"/>
            <a:ext cx="11839113" cy="1008546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 algn="l">
              <a:defRPr sz="6600" b="0" i="0" u="none" baseline="0"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616614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16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Объект 3">
            <a:extLst>
              <a:ext uri="{FF2B5EF4-FFF2-40B4-BE49-F238E27FC236}">
                <a16:creationId xmlns:a16="http://schemas.microsoft.com/office/drawing/2014/main" xmlns="" id="{CBA73729-24B1-46DE-9FBE-E5B7681DE8D1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255575" y="1316658"/>
            <a:ext cx="3750224" cy="3285224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xmlns="" id="{8CF71B2D-8B5D-4579-B772-4704F1573EC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33769"/>
            <a:ext cx="11839113" cy="1008546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 algn="l">
              <a:defRPr sz="6600" b="0" i="0" u="none" baseline="0"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9" name="Объект 3">
            <a:extLst>
              <a:ext uri="{FF2B5EF4-FFF2-40B4-BE49-F238E27FC236}">
                <a16:creationId xmlns:a16="http://schemas.microsoft.com/office/drawing/2014/main" xmlns="" id="{8DCB80D3-9302-4FC3-8CEE-9431486DB3EF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66687" y="1316658"/>
            <a:ext cx="3750220" cy="3285224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5" name="Объект 3">
            <a:extLst>
              <a:ext uri="{FF2B5EF4-FFF2-40B4-BE49-F238E27FC236}">
                <a16:creationId xmlns:a16="http://schemas.microsoft.com/office/drawing/2014/main" xmlns="" id="{864C1380-4C07-447E-B3DC-AC6146E3889F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211131" y="1316658"/>
            <a:ext cx="3750220" cy="3285224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826717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17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Текст 16">
            <a:extLst>
              <a:ext uri="{FF2B5EF4-FFF2-40B4-BE49-F238E27FC236}">
                <a16:creationId xmlns:a16="http://schemas.microsoft.com/office/drawing/2014/main" xmlns="" id="{1741CF79-CE33-4093-854F-F059D9CCBC7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55576" y="4659801"/>
            <a:ext cx="3750224" cy="990147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  <p:sp>
        <p:nvSpPr>
          <p:cNvPr id="26" name="Текст 16">
            <a:extLst>
              <a:ext uri="{FF2B5EF4-FFF2-40B4-BE49-F238E27FC236}">
                <a16:creationId xmlns:a16="http://schemas.microsoft.com/office/drawing/2014/main" xmlns="" id="{B4156A2D-DB44-4CA4-A670-DD39138FDC0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6666" y="4655714"/>
            <a:ext cx="3750221" cy="990146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  <p:sp>
        <p:nvSpPr>
          <p:cNvPr id="18" name="Заголовок 1">
            <a:extLst>
              <a:ext uri="{FF2B5EF4-FFF2-40B4-BE49-F238E27FC236}">
                <a16:creationId xmlns:a16="http://schemas.microsoft.com/office/drawing/2014/main" xmlns="" id="{F694492B-6765-4AE7-BBCD-AEC3932561D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33769"/>
            <a:ext cx="11839113" cy="1008546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 algn="l">
              <a:defRPr sz="6600" b="0" i="0" u="none" baseline="0"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Объект 3">
            <a:extLst>
              <a:ext uri="{FF2B5EF4-FFF2-40B4-BE49-F238E27FC236}">
                <a16:creationId xmlns:a16="http://schemas.microsoft.com/office/drawing/2014/main" xmlns="" id="{3B3E09BA-0F61-4D1D-A5DE-8D154CC01F3B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255575" y="1316658"/>
            <a:ext cx="3750224" cy="3285224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24" name="Объект 3">
            <a:extLst>
              <a:ext uri="{FF2B5EF4-FFF2-40B4-BE49-F238E27FC236}">
                <a16:creationId xmlns:a16="http://schemas.microsoft.com/office/drawing/2014/main" xmlns="" id="{42F048F1-628A-443C-AC04-42F1326C77C2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66687" y="1316658"/>
            <a:ext cx="3750220" cy="3285224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25" name="Объект 3">
            <a:extLst>
              <a:ext uri="{FF2B5EF4-FFF2-40B4-BE49-F238E27FC236}">
                <a16:creationId xmlns:a16="http://schemas.microsoft.com/office/drawing/2014/main" xmlns="" id="{776FA5C4-AFEF-43F7-A720-B65AA9892CE7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4211131" y="1316658"/>
            <a:ext cx="3750220" cy="3285224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28" name="Текст 16">
            <a:extLst>
              <a:ext uri="{FF2B5EF4-FFF2-40B4-BE49-F238E27FC236}">
                <a16:creationId xmlns:a16="http://schemas.microsoft.com/office/drawing/2014/main" xmlns="" id="{F8413A43-9830-48B7-9454-6BAA6AAC235A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211119" y="4655713"/>
            <a:ext cx="3750224" cy="990147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xmlns="" val="35647056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18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Объект 3">
            <a:extLst>
              <a:ext uri="{FF2B5EF4-FFF2-40B4-BE49-F238E27FC236}">
                <a16:creationId xmlns:a16="http://schemas.microsoft.com/office/drawing/2014/main" xmlns="" id="{35C0D32E-87F7-46D1-94A8-566E8F2188F8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4211103" y="2360636"/>
            <a:ext cx="3750224" cy="3285224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27" name="Текст 16">
            <a:extLst>
              <a:ext uri="{FF2B5EF4-FFF2-40B4-BE49-F238E27FC236}">
                <a16:creationId xmlns:a16="http://schemas.microsoft.com/office/drawing/2014/main" xmlns="" id="{1741CF79-CE33-4093-854F-F059D9CCBC7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55575" y="1316658"/>
            <a:ext cx="3750224" cy="990147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  <p:sp>
        <p:nvSpPr>
          <p:cNvPr id="26" name="Текст 16">
            <a:extLst>
              <a:ext uri="{FF2B5EF4-FFF2-40B4-BE49-F238E27FC236}">
                <a16:creationId xmlns:a16="http://schemas.microsoft.com/office/drawing/2014/main" xmlns="" id="{B4156A2D-DB44-4CA4-A670-DD39138FDC0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6685" y="1316658"/>
            <a:ext cx="3750221" cy="990146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  <p:sp>
        <p:nvSpPr>
          <p:cNvPr id="18" name="Заголовок 1">
            <a:extLst>
              <a:ext uri="{FF2B5EF4-FFF2-40B4-BE49-F238E27FC236}">
                <a16:creationId xmlns:a16="http://schemas.microsoft.com/office/drawing/2014/main" xmlns="" id="{F694492B-6765-4AE7-BBCD-AEC3932561D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33769"/>
            <a:ext cx="11839113" cy="1008546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 algn="l">
              <a:defRPr sz="6600" b="0" i="0" u="none" baseline="0"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Объект 3">
            <a:extLst>
              <a:ext uri="{FF2B5EF4-FFF2-40B4-BE49-F238E27FC236}">
                <a16:creationId xmlns:a16="http://schemas.microsoft.com/office/drawing/2014/main" xmlns="" id="{3B3E09BA-0F61-4D1D-A5DE-8D154CC01F3B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255568" y="2360636"/>
            <a:ext cx="3750224" cy="3285224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24" name="Объект 3">
            <a:extLst>
              <a:ext uri="{FF2B5EF4-FFF2-40B4-BE49-F238E27FC236}">
                <a16:creationId xmlns:a16="http://schemas.microsoft.com/office/drawing/2014/main" xmlns="" id="{42F048F1-628A-443C-AC04-42F1326C77C2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66666" y="2360636"/>
            <a:ext cx="3750220" cy="3285224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0" name="Текст 16">
            <a:extLst>
              <a:ext uri="{FF2B5EF4-FFF2-40B4-BE49-F238E27FC236}">
                <a16:creationId xmlns:a16="http://schemas.microsoft.com/office/drawing/2014/main" xmlns="" id="{20DDAF4B-BB30-49FD-A09A-10BBBC799F4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211110" y="1316658"/>
            <a:ext cx="3750224" cy="990147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xmlns="" val="25806864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19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Текст 16">
            <a:extLst>
              <a:ext uri="{FF2B5EF4-FFF2-40B4-BE49-F238E27FC236}">
                <a16:creationId xmlns:a16="http://schemas.microsoft.com/office/drawing/2014/main" xmlns="" id="{1741CF79-CE33-4093-854F-F059D9CCBC7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55576" y="4659801"/>
            <a:ext cx="3750224" cy="990147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  <p:sp>
        <p:nvSpPr>
          <p:cNvPr id="18" name="Заголовок 1">
            <a:extLst>
              <a:ext uri="{FF2B5EF4-FFF2-40B4-BE49-F238E27FC236}">
                <a16:creationId xmlns:a16="http://schemas.microsoft.com/office/drawing/2014/main" xmlns="" id="{F694492B-6765-4AE7-BBCD-AEC3932561D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33769"/>
            <a:ext cx="11839113" cy="1008546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 algn="l">
              <a:defRPr sz="6600" b="0" i="0" u="none" baseline="0"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Объект 3">
            <a:extLst>
              <a:ext uri="{FF2B5EF4-FFF2-40B4-BE49-F238E27FC236}">
                <a16:creationId xmlns:a16="http://schemas.microsoft.com/office/drawing/2014/main" xmlns="" id="{3B3E09BA-0F61-4D1D-A5DE-8D154CC01F3B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255575" y="1316658"/>
            <a:ext cx="3750224" cy="3285224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25" name="Объект 3">
            <a:extLst>
              <a:ext uri="{FF2B5EF4-FFF2-40B4-BE49-F238E27FC236}">
                <a16:creationId xmlns:a16="http://schemas.microsoft.com/office/drawing/2014/main" xmlns="" id="{776FA5C4-AFEF-43F7-A720-B65AA9892CE7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4211131" y="1316658"/>
            <a:ext cx="3750220" cy="3285224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28" name="Текст 16">
            <a:extLst>
              <a:ext uri="{FF2B5EF4-FFF2-40B4-BE49-F238E27FC236}">
                <a16:creationId xmlns:a16="http://schemas.microsoft.com/office/drawing/2014/main" xmlns="" id="{F8413A43-9830-48B7-9454-6BAA6AAC235A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211119" y="4655713"/>
            <a:ext cx="3750224" cy="990147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  <p:sp>
        <p:nvSpPr>
          <p:cNvPr id="10" name="Текст 16">
            <a:extLst>
              <a:ext uri="{FF2B5EF4-FFF2-40B4-BE49-F238E27FC236}">
                <a16:creationId xmlns:a16="http://schemas.microsoft.com/office/drawing/2014/main" xmlns="" id="{DD006553-9ADA-474F-A201-C0AF80757ED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66686" y="1316659"/>
            <a:ext cx="3750219" cy="5352613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xmlns="" val="39191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02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C5A65B3-4BB7-4A89-99D9-56B841967EF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33769"/>
            <a:ext cx="11839113" cy="1008546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 algn="l">
              <a:defRPr sz="6600" b="0" i="0" u="none" baseline="0"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Текст 16">
            <a:extLst>
              <a:ext uri="{FF2B5EF4-FFF2-40B4-BE49-F238E27FC236}">
                <a16:creationId xmlns:a16="http://schemas.microsoft.com/office/drawing/2014/main" xmlns="" id="{9917964A-3136-4C88-AD04-58972679F9F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66686" y="1316659"/>
            <a:ext cx="11839112" cy="5352613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xmlns="" val="174244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20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Текст 16">
            <a:extLst>
              <a:ext uri="{FF2B5EF4-FFF2-40B4-BE49-F238E27FC236}">
                <a16:creationId xmlns:a16="http://schemas.microsoft.com/office/drawing/2014/main" xmlns="" id="{1741CF79-CE33-4093-854F-F059D9CCBC7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55576" y="4659801"/>
            <a:ext cx="3750224" cy="990147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  <p:sp>
        <p:nvSpPr>
          <p:cNvPr id="26" name="Текст 16">
            <a:extLst>
              <a:ext uri="{FF2B5EF4-FFF2-40B4-BE49-F238E27FC236}">
                <a16:creationId xmlns:a16="http://schemas.microsoft.com/office/drawing/2014/main" xmlns="" id="{B4156A2D-DB44-4CA4-A670-DD39138FDC0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6666" y="4655714"/>
            <a:ext cx="3750221" cy="990146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  <p:sp>
        <p:nvSpPr>
          <p:cNvPr id="18" name="Заголовок 1">
            <a:extLst>
              <a:ext uri="{FF2B5EF4-FFF2-40B4-BE49-F238E27FC236}">
                <a16:creationId xmlns:a16="http://schemas.microsoft.com/office/drawing/2014/main" xmlns="" id="{F694492B-6765-4AE7-BBCD-AEC3932561D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33769"/>
            <a:ext cx="11839113" cy="1008546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 algn="l">
              <a:defRPr sz="6600" b="0" i="0" u="none" baseline="0"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Объект 3">
            <a:extLst>
              <a:ext uri="{FF2B5EF4-FFF2-40B4-BE49-F238E27FC236}">
                <a16:creationId xmlns:a16="http://schemas.microsoft.com/office/drawing/2014/main" xmlns="" id="{3B3E09BA-0F61-4D1D-A5DE-8D154CC01F3B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255575" y="1316658"/>
            <a:ext cx="3750224" cy="3285224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24" name="Объект 3">
            <a:extLst>
              <a:ext uri="{FF2B5EF4-FFF2-40B4-BE49-F238E27FC236}">
                <a16:creationId xmlns:a16="http://schemas.microsoft.com/office/drawing/2014/main" xmlns="" id="{42F048F1-628A-443C-AC04-42F1326C77C2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66687" y="1316658"/>
            <a:ext cx="3750220" cy="3285224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0" name="Текст 16">
            <a:extLst>
              <a:ext uri="{FF2B5EF4-FFF2-40B4-BE49-F238E27FC236}">
                <a16:creationId xmlns:a16="http://schemas.microsoft.com/office/drawing/2014/main" xmlns="" id="{4F540CA6-7A93-491D-9D2A-8DC8B3DF0C7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230645" y="1316657"/>
            <a:ext cx="3730708" cy="5352613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xmlns="" val="11639288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21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Текст 16">
            <a:extLst>
              <a:ext uri="{FF2B5EF4-FFF2-40B4-BE49-F238E27FC236}">
                <a16:creationId xmlns:a16="http://schemas.microsoft.com/office/drawing/2014/main" xmlns="" id="{B4156A2D-DB44-4CA4-A670-DD39138FDC0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6666" y="4655714"/>
            <a:ext cx="3750221" cy="990146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  <p:sp>
        <p:nvSpPr>
          <p:cNvPr id="18" name="Заголовок 1">
            <a:extLst>
              <a:ext uri="{FF2B5EF4-FFF2-40B4-BE49-F238E27FC236}">
                <a16:creationId xmlns:a16="http://schemas.microsoft.com/office/drawing/2014/main" xmlns="" id="{F694492B-6765-4AE7-BBCD-AEC3932561D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33769"/>
            <a:ext cx="11839113" cy="1008546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 algn="l">
              <a:defRPr sz="6600" b="0" i="0" u="none" baseline="0"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4" name="Объект 3">
            <a:extLst>
              <a:ext uri="{FF2B5EF4-FFF2-40B4-BE49-F238E27FC236}">
                <a16:creationId xmlns:a16="http://schemas.microsoft.com/office/drawing/2014/main" xmlns="" id="{42F048F1-628A-443C-AC04-42F1326C77C2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66687" y="1316658"/>
            <a:ext cx="3750220" cy="3285224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25" name="Объект 3">
            <a:extLst>
              <a:ext uri="{FF2B5EF4-FFF2-40B4-BE49-F238E27FC236}">
                <a16:creationId xmlns:a16="http://schemas.microsoft.com/office/drawing/2014/main" xmlns="" id="{776FA5C4-AFEF-43F7-A720-B65AA9892CE7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4211131" y="1316658"/>
            <a:ext cx="3750220" cy="3285224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28" name="Текст 16">
            <a:extLst>
              <a:ext uri="{FF2B5EF4-FFF2-40B4-BE49-F238E27FC236}">
                <a16:creationId xmlns:a16="http://schemas.microsoft.com/office/drawing/2014/main" xmlns="" id="{F8413A43-9830-48B7-9454-6BAA6AAC235A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211119" y="4655713"/>
            <a:ext cx="3750224" cy="990147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  <p:sp>
        <p:nvSpPr>
          <p:cNvPr id="10" name="Текст 16">
            <a:extLst>
              <a:ext uri="{FF2B5EF4-FFF2-40B4-BE49-F238E27FC236}">
                <a16:creationId xmlns:a16="http://schemas.microsoft.com/office/drawing/2014/main" xmlns="" id="{66AB6339-99A2-4593-8DCD-03FB4F7ADCA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75091" y="1316658"/>
            <a:ext cx="3730708" cy="5352613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xmlns="" val="41657054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22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Объект 3">
            <a:extLst>
              <a:ext uri="{FF2B5EF4-FFF2-40B4-BE49-F238E27FC236}">
                <a16:creationId xmlns:a16="http://schemas.microsoft.com/office/drawing/2014/main" xmlns="" id="{35C0D32E-87F7-46D1-94A8-566E8F2188F8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4211103" y="2360636"/>
            <a:ext cx="3750224" cy="3285224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26" name="Текст 16">
            <a:extLst>
              <a:ext uri="{FF2B5EF4-FFF2-40B4-BE49-F238E27FC236}">
                <a16:creationId xmlns:a16="http://schemas.microsoft.com/office/drawing/2014/main" xmlns="" id="{B4156A2D-DB44-4CA4-A670-DD39138FDC0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6685" y="1316658"/>
            <a:ext cx="3750221" cy="990146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  <p:sp>
        <p:nvSpPr>
          <p:cNvPr id="18" name="Заголовок 1">
            <a:extLst>
              <a:ext uri="{FF2B5EF4-FFF2-40B4-BE49-F238E27FC236}">
                <a16:creationId xmlns:a16="http://schemas.microsoft.com/office/drawing/2014/main" xmlns="" id="{F694492B-6765-4AE7-BBCD-AEC3932561D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33769"/>
            <a:ext cx="11839113" cy="1008546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 algn="l">
              <a:defRPr sz="6600" b="0" i="0" u="none" baseline="0"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4" name="Объект 3">
            <a:extLst>
              <a:ext uri="{FF2B5EF4-FFF2-40B4-BE49-F238E27FC236}">
                <a16:creationId xmlns:a16="http://schemas.microsoft.com/office/drawing/2014/main" xmlns="" id="{42F048F1-628A-443C-AC04-42F1326C77C2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66666" y="2360636"/>
            <a:ext cx="3750220" cy="3285224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0" name="Текст 16">
            <a:extLst>
              <a:ext uri="{FF2B5EF4-FFF2-40B4-BE49-F238E27FC236}">
                <a16:creationId xmlns:a16="http://schemas.microsoft.com/office/drawing/2014/main" xmlns="" id="{20DDAF4B-BB30-49FD-A09A-10BBBC799F4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211110" y="1316658"/>
            <a:ext cx="3750224" cy="990147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  <p:sp>
        <p:nvSpPr>
          <p:cNvPr id="12" name="Текст 16">
            <a:extLst>
              <a:ext uri="{FF2B5EF4-FFF2-40B4-BE49-F238E27FC236}">
                <a16:creationId xmlns:a16="http://schemas.microsoft.com/office/drawing/2014/main" xmlns="" id="{B82C0E56-D74A-47AC-858D-9D40EE8DF13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75091" y="1316658"/>
            <a:ext cx="3730708" cy="5352613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xmlns="" val="627899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23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Текст 16">
            <a:extLst>
              <a:ext uri="{FF2B5EF4-FFF2-40B4-BE49-F238E27FC236}">
                <a16:creationId xmlns:a16="http://schemas.microsoft.com/office/drawing/2014/main" xmlns="" id="{1741CF79-CE33-4093-854F-F059D9CCBC7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55575" y="1316658"/>
            <a:ext cx="3750224" cy="990147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  <p:sp>
        <p:nvSpPr>
          <p:cNvPr id="26" name="Текст 16">
            <a:extLst>
              <a:ext uri="{FF2B5EF4-FFF2-40B4-BE49-F238E27FC236}">
                <a16:creationId xmlns:a16="http://schemas.microsoft.com/office/drawing/2014/main" xmlns="" id="{B4156A2D-DB44-4CA4-A670-DD39138FDC0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6685" y="1316658"/>
            <a:ext cx="3750221" cy="990146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  <p:sp>
        <p:nvSpPr>
          <p:cNvPr id="18" name="Заголовок 1">
            <a:extLst>
              <a:ext uri="{FF2B5EF4-FFF2-40B4-BE49-F238E27FC236}">
                <a16:creationId xmlns:a16="http://schemas.microsoft.com/office/drawing/2014/main" xmlns="" id="{F694492B-6765-4AE7-BBCD-AEC3932561D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33769"/>
            <a:ext cx="11839113" cy="1008546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 algn="l">
              <a:defRPr sz="6600" b="0" i="0" u="none" baseline="0"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Объект 3">
            <a:extLst>
              <a:ext uri="{FF2B5EF4-FFF2-40B4-BE49-F238E27FC236}">
                <a16:creationId xmlns:a16="http://schemas.microsoft.com/office/drawing/2014/main" xmlns="" id="{3B3E09BA-0F61-4D1D-A5DE-8D154CC01F3B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255568" y="2360636"/>
            <a:ext cx="3750224" cy="3285224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24" name="Объект 3">
            <a:extLst>
              <a:ext uri="{FF2B5EF4-FFF2-40B4-BE49-F238E27FC236}">
                <a16:creationId xmlns:a16="http://schemas.microsoft.com/office/drawing/2014/main" xmlns="" id="{42F048F1-628A-443C-AC04-42F1326C77C2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66666" y="2360636"/>
            <a:ext cx="3750220" cy="3285224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2" name="Текст 16">
            <a:extLst>
              <a:ext uri="{FF2B5EF4-FFF2-40B4-BE49-F238E27FC236}">
                <a16:creationId xmlns:a16="http://schemas.microsoft.com/office/drawing/2014/main" xmlns="" id="{C5FF46F4-1DC0-4B29-B542-AAAD689AAD7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230645" y="1316657"/>
            <a:ext cx="3730708" cy="5352613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xmlns="" val="27219521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24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Объект 3">
            <a:extLst>
              <a:ext uri="{FF2B5EF4-FFF2-40B4-BE49-F238E27FC236}">
                <a16:creationId xmlns:a16="http://schemas.microsoft.com/office/drawing/2014/main" xmlns="" id="{35C0D32E-87F7-46D1-94A8-566E8F2188F8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4211103" y="2360636"/>
            <a:ext cx="3750224" cy="3285224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27" name="Текст 16">
            <a:extLst>
              <a:ext uri="{FF2B5EF4-FFF2-40B4-BE49-F238E27FC236}">
                <a16:creationId xmlns:a16="http://schemas.microsoft.com/office/drawing/2014/main" xmlns="" id="{1741CF79-CE33-4093-854F-F059D9CCBC7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55575" y="1316658"/>
            <a:ext cx="3750224" cy="990147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  <p:sp>
        <p:nvSpPr>
          <p:cNvPr id="18" name="Заголовок 1">
            <a:extLst>
              <a:ext uri="{FF2B5EF4-FFF2-40B4-BE49-F238E27FC236}">
                <a16:creationId xmlns:a16="http://schemas.microsoft.com/office/drawing/2014/main" xmlns="" id="{F694492B-6765-4AE7-BBCD-AEC3932561D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33769"/>
            <a:ext cx="11839113" cy="1008546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 algn="l">
              <a:defRPr sz="6600" b="0" i="0" u="none" baseline="0"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Объект 3">
            <a:extLst>
              <a:ext uri="{FF2B5EF4-FFF2-40B4-BE49-F238E27FC236}">
                <a16:creationId xmlns:a16="http://schemas.microsoft.com/office/drawing/2014/main" xmlns="" id="{3B3E09BA-0F61-4D1D-A5DE-8D154CC01F3B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255568" y="2360636"/>
            <a:ext cx="3750224" cy="3285224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0" name="Текст 16">
            <a:extLst>
              <a:ext uri="{FF2B5EF4-FFF2-40B4-BE49-F238E27FC236}">
                <a16:creationId xmlns:a16="http://schemas.microsoft.com/office/drawing/2014/main" xmlns="" id="{20DDAF4B-BB30-49FD-A09A-10BBBC799F4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211110" y="1316658"/>
            <a:ext cx="3750224" cy="990147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  <p:sp>
        <p:nvSpPr>
          <p:cNvPr id="12" name="Текст 16">
            <a:extLst>
              <a:ext uri="{FF2B5EF4-FFF2-40B4-BE49-F238E27FC236}">
                <a16:creationId xmlns:a16="http://schemas.microsoft.com/office/drawing/2014/main" xmlns="" id="{E776BE2F-1484-41B0-86F1-D54B64621C36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66686" y="1316659"/>
            <a:ext cx="3750219" cy="5352613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xmlns="" val="17283263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25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Текст 16">
            <a:extLst>
              <a:ext uri="{FF2B5EF4-FFF2-40B4-BE49-F238E27FC236}">
                <a16:creationId xmlns:a16="http://schemas.microsoft.com/office/drawing/2014/main" xmlns="" id="{1741CF79-CE33-4093-854F-F059D9CCBC7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55576" y="4659801"/>
            <a:ext cx="3750224" cy="990147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  <p:sp>
        <p:nvSpPr>
          <p:cNvPr id="18" name="Заголовок 1">
            <a:extLst>
              <a:ext uri="{FF2B5EF4-FFF2-40B4-BE49-F238E27FC236}">
                <a16:creationId xmlns:a16="http://schemas.microsoft.com/office/drawing/2014/main" xmlns="" id="{F694492B-6765-4AE7-BBCD-AEC3932561D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33769"/>
            <a:ext cx="11839113" cy="1008546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 algn="l">
              <a:defRPr sz="6600" b="0" i="0" u="none" baseline="0"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Объект 3">
            <a:extLst>
              <a:ext uri="{FF2B5EF4-FFF2-40B4-BE49-F238E27FC236}">
                <a16:creationId xmlns:a16="http://schemas.microsoft.com/office/drawing/2014/main" xmlns="" id="{3B3E09BA-0F61-4D1D-A5DE-8D154CC01F3B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255575" y="1316658"/>
            <a:ext cx="3750224" cy="3285224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0" name="Текст 16">
            <a:extLst>
              <a:ext uri="{FF2B5EF4-FFF2-40B4-BE49-F238E27FC236}">
                <a16:creationId xmlns:a16="http://schemas.microsoft.com/office/drawing/2014/main" xmlns="" id="{DD006553-9ADA-474F-A201-C0AF80757ED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66686" y="1316659"/>
            <a:ext cx="3750219" cy="5352613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  <p:sp>
        <p:nvSpPr>
          <p:cNvPr id="9" name="Текст 16">
            <a:extLst>
              <a:ext uri="{FF2B5EF4-FFF2-40B4-BE49-F238E27FC236}">
                <a16:creationId xmlns:a16="http://schemas.microsoft.com/office/drawing/2014/main" xmlns="" id="{55E0A213-8260-4749-8EB4-A86D698B6FE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230645" y="1316657"/>
            <a:ext cx="3730708" cy="5352613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xmlns="" val="32160004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26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">
            <a:extLst>
              <a:ext uri="{FF2B5EF4-FFF2-40B4-BE49-F238E27FC236}">
                <a16:creationId xmlns:a16="http://schemas.microsoft.com/office/drawing/2014/main" xmlns="" id="{F694492B-6765-4AE7-BBCD-AEC3932561D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33769"/>
            <a:ext cx="11839113" cy="1008546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 algn="l">
              <a:defRPr sz="6600" b="0" i="0" u="none" baseline="0"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5" name="Объект 3">
            <a:extLst>
              <a:ext uri="{FF2B5EF4-FFF2-40B4-BE49-F238E27FC236}">
                <a16:creationId xmlns:a16="http://schemas.microsoft.com/office/drawing/2014/main" xmlns="" id="{776FA5C4-AFEF-43F7-A720-B65AA9892CE7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4211131" y="1316658"/>
            <a:ext cx="3750220" cy="3285224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28" name="Текст 16">
            <a:extLst>
              <a:ext uri="{FF2B5EF4-FFF2-40B4-BE49-F238E27FC236}">
                <a16:creationId xmlns:a16="http://schemas.microsoft.com/office/drawing/2014/main" xmlns="" id="{F8413A43-9830-48B7-9454-6BAA6AAC235A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211119" y="4655713"/>
            <a:ext cx="3750224" cy="990147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  <p:sp>
        <p:nvSpPr>
          <p:cNvPr id="10" name="Текст 16">
            <a:extLst>
              <a:ext uri="{FF2B5EF4-FFF2-40B4-BE49-F238E27FC236}">
                <a16:creationId xmlns:a16="http://schemas.microsoft.com/office/drawing/2014/main" xmlns="" id="{DD006553-9ADA-474F-A201-C0AF80757ED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66686" y="1316659"/>
            <a:ext cx="3750219" cy="5352613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  <p:sp>
        <p:nvSpPr>
          <p:cNvPr id="9" name="Текст 16">
            <a:extLst>
              <a:ext uri="{FF2B5EF4-FFF2-40B4-BE49-F238E27FC236}">
                <a16:creationId xmlns:a16="http://schemas.microsoft.com/office/drawing/2014/main" xmlns="" id="{310B3B4D-4C4F-42A2-848A-CCBCDACA06A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75091" y="1316658"/>
            <a:ext cx="3730708" cy="5352613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xmlns="" val="325869743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27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Текст 16">
            <a:extLst>
              <a:ext uri="{FF2B5EF4-FFF2-40B4-BE49-F238E27FC236}">
                <a16:creationId xmlns:a16="http://schemas.microsoft.com/office/drawing/2014/main" xmlns="" id="{B4156A2D-DB44-4CA4-A670-DD39138FDC0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6666" y="4655714"/>
            <a:ext cx="3750221" cy="990146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  <p:sp>
        <p:nvSpPr>
          <p:cNvPr id="18" name="Заголовок 1">
            <a:extLst>
              <a:ext uri="{FF2B5EF4-FFF2-40B4-BE49-F238E27FC236}">
                <a16:creationId xmlns:a16="http://schemas.microsoft.com/office/drawing/2014/main" xmlns="" id="{F694492B-6765-4AE7-BBCD-AEC3932561D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33769"/>
            <a:ext cx="11839113" cy="1008546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 algn="l">
              <a:defRPr sz="6600" b="0" i="0" u="none" baseline="0"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4" name="Объект 3">
            <a:extLst>
              <a:ext uri="{FF2B5EF4-FFF2-40B4-BE49-F238E27FC236}">
                <a16:creationId xmlns:a16="http://schemas.microsoft.com/office/drawing/2014/main" xmlns="" id="{42F048F1-628A-443C-AC04-42F1326C77C2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66687" y="1316658"/>
            <a:ext cx="3750220" cy="3285224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0" name="Текст 16">
            <a:extLst>
              <a:ext uri="{FF2B5EF4-FFF2-40B4-BE49-F238E27FC236}">
                <a16:creationId xmlns:a16="http://schemas.microsoft.com/office/drawing/2014/main" xmlns="" id="{4F540CA6-7A93-491D-9D2A-8DC8B3DF0C7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230645" y="1316657"/>
            <a:ext cx="3730708" cy="5352613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  <p:sp>
        <p:nvSpPr>
          <p:cNvPr id="9" name="Текст 16">
            <a:extLst>
              <a:ext uri="{FF2B5EF4-FFF2-40B4-BE49-F238E27FC236}">
                <a16:creationId xmlns:a16="http://schemas.microsoft.com/office/drawing/2014/main" xmlns="" id="{14C0424D-5147-4D07-BACC-078F3EECA02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75091" y="1316658"/>
            <a:ext cx="3730708" cy="5352613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xmlns="" val="3722985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28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Текст 16">
            <a:extLst>
              <a:ext uri="{FF2B5EF4-FFF2-40B4-BE49-F238E27FC236}">
                <a16:creationId xmlns:a16="http://schemas.microsoft.com/office/drawing/2014/main" xmlns="" id="{B4156A2D-DB44-4CA4-A670-DD39138FDC0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6685" y="1316658"/>
            <a:ext cx="3750221" cy="990146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  <p:sp>
        <p:nvSpPr>
          <p:cNvPr id="18" name="Заголовок 1">
            <a:extLst>
              <a:ext uri="{FF2B5EF4-FFF2-40B4-BE49-F238E27FC236}">
                <a16:creationId xmlns:a16="http://schemas.microsoft.com/office/drawing/2014/main" xmlns="" id="{F694492B-6765-4AE7-BBCD-AEC3932561D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33769"/>
            <a:ext cx="11839113" cy="1008546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 algn="l">
              <a:defRPr sz="6600" b="0" i="0" u="none" baseline="0"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4" name="Объект 3">
            <a:extLst>
              <a:ext uri="{FF2B5EF4-FFF2-40B4-BE49-F238E27FC236}">
                <a16:creationId xmlns:a16="http://schemas.microsoft.com/office/drawing/2014/main" xmlns="" id="{42F048F1-628A-443C-AC04-42F1326C77C2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66666" y="2360636"/>
            <a:ext cx="3750220" cy="3285224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2" name="Текст 16">
            <a:extLst>
              <a:ext uri="{FF2B5EF4-FFF2-40B4-BE49-F238E27FC236}">
                <a16:creationId xmlns:a16="http://schemas.microsoft.com/office/drawing/2014/main" xmlns="" id="{B82C0E56-D74A-47AC-858D-9D40EE8DF13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75091" y="1316658"/>
            <a:ext cx="3730708" cy="5352613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  <p:sp>
        <p:nvSpPr>
          <p:cNvPr id="9" name="Текст 16">
            <a:extLst>
              <a:ext uri="{FF2B5EF4-FFF2-40B4-BE49-F238E27FC236}">
                <a16:creationId xmlns:a16="http://schemas.microsoft.com/office/drawing/2014/main" xmlns="" id="{BF160DAE-3D8C-4AA0-8496-A27B8FEEEBA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230645" y="1316657"/>
            <a:ext cx="3730708" cy="5352613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xmlns="" val="107729540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29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Объект 3">
            <a:extLst>
              <a:ext uri="{FF2B5EF4-FFF2-40B4-BE49-F238E27FC236}">
                <a16:creationId xmlns:a16="http://schemas.microsoft.com/office/drawing/2014/main" xmlns="" id="{35C0D32E-87F7-46D1-94A8-566E8F2188F8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4211103" y="2360636"/>
            <a:ext cx="3750224" cy="3285224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8" name="Заголовок 1">
            <a:extLst>
              <a:ext uri="{FF2B5EF4-FFF2-40B4-BE49-F238E27FC236}">
                <a16:creationId xmlns:a16="http://schemas.microsoft.com/office/drawing/2014/main" xmlns="" id="{F694492B-6765-4AE7-BBCD-AEC3932561D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33769"/>
            <a:ext cx="11839113" cy="1008546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 algn="l">
              <a:defRPr sz="6600" b="0" i="0" u="none" baseline="0"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Текст 16">
            <a:extLst>
              <a:ext uri="{FF2B5EF4-FFF2-40B4-BE49-F238E27FC236}">
                <a16:creationId xmlns:a16="http://schemas.microsoft.com/office/drawing/2014/main" xmlns="" id="{20DDAF4B-BB30-49FD-A09A-10BBBC799F4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211110" y="1316658"/>
            <a:ext cx="3750224" cy="990147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  <p:sp>
        <p:nvSpPr>
          <p:cNvPr id="12" name="Текст 16">
            <a:extLst>
              <a:ext uri="{FF2B5EF4-FFF2-40B4-BE49-F238E27FC236}">
                <a16:creationId xmlns:a16="http://schemas.microsoft.com/office/drawing/2014/main" xmlns="" id="{E776BE2F-1484-41B0-86F1-D54B64621C36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66686" y="1316659"/>
            <a:ext cx="3750219" cy="5352613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  <p:sp>
        <p:nvSpPr>
          <p:cNvPr id="9" name="Текст 16">
            <a:extLst>
              <a:ext uri="{FF2B5EF4-FFF2-40B4-BE49-F238E27FC236}">
                <a16:creationId xmlns:a16="http://schemas.microsoft.com/office/drawing/2014/main" xmlns="" id="{DB13013B-A5ED-4A7D-8390-6E6ACA583C7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75091" y="1316658"/>
            <a:ext cx="3730708" cy="5352613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xmlns="" val="3577664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03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D432F524-71F5-4F2C-9A34-FBDF4320F276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66686" y="1316660"/>
            <a:ext cx="11839112" cy="5352980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xmlns="" id="{3C2B5BD7-50BE-4EB4-918A-BC459FC99CB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33769"/>
            <a:ext cx="11839113" cy="1008546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 algn="l">
              <a:defRPr sz="6600" b="0" i="0" u="none" baseline="0"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426337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30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Текст 16">
            <a:extLst>
              <a:ext uri="{FF2B5EF4-FFF2-40B4-BE49-F238E27FC236}">
                <a16:creationId xmlns:a16="http://schemas.microsoft.com/office/drawing/2014/main" xmlns="" id="{1741CF79-CE33-4093-854F-F059D9CCBC7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55575" y="1316658"/>
            <a:ext cx="3750224" cy="990147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  <p:sp>
        <p:nvSpPr>
          <p:cNvPr id="18" name="Заголовок 1">
            <a:extLst>
              <a:ext uri="{FF2B5EF4-FFF2-40B4-BE49-F238E27FC236}">
                <a16:creationId xmlns:a16="http://schemas.microsoft.com/office/drawing/2014/main" xmlns="" id="{F694492B-6765-4AE7-BBCD-AEC3932561D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33769"/>
            <a:ext cx="11839113" cy="1008546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 algn="l">
              <a:defRPr sz="6600" b="0" i="0" u="none" baseline="0"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Объект 3">
            <a:extLst>
              <a:ext uri="{FF2B5EF4-FFF2-40B4-BE49-F238E27FC236}">
                <a16:creationId xmlns:a16="http://schemas.microsoft.com/office/drawing/2014/main" xmlns="" id="{3B3E09BA-0F61-4D1D-A5DE-8D154CC01F3B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255568" y="2360636"/>
            <a:ext cx="3750224" cy="3285224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2" name="Текст 16">
            <a:extLst>
              <a:ext uri="{FF2B5EF4-FFF2-40B4-BE49-F238E27FC236}">
                <a16:creationId xmlns:a16="http://schemas.microsoft.com/office/drawing/2014/main" xmlns="" id="{E776BE2F-1484-41B0-86F1-D54B64621C36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66686" y="1316659"/>
            <a:ext cx="3750219" cy="5352613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  <p:sp>
        <p:nvSpPr>
          <p:cNvPr id="9" name="Текст 16">
            <a:extLst>
              <a:ext uri="{FF2B5EF4-FFF2-40B4-BE49-F238E27FC236}">
                <a16:creationId xmlns:a16="http://schemas.microsoft.com/office/drawing/2014/main" xmlns="" id="{8388B2AF-EBAF-4576-953B-E1AB77C283D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230645" y="1316657"/>
            <a:ext cx="3730708" cy="5352613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xmlns="" val="71965045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31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Текст 16">
            <a:extLst>
              <a:ext uri="{FF2B5EF4-FFF2-40B4-BE49-F238E27FC236}">
                <a16:creationId xmlns:a16="http://schemas.microsoft.com/office/drawing/2014/main" xmlns="" id="{1C04CA73-BE9F-49FE-8350-0281671445D9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66686" y="1316659"/>
            <a:ext cx="7804421" cy="5352613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xmlns="" id="{42A2A9F4-D89F-4266-8BDA-6E89D73CC2C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33769"/>
            <a:ext cx="11839113" cy="1008546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 algn="l">
              <a:defRPr sz="6600" b="0" i="0" u="none" baseline="0"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Текст 16">
            <a:extLst>
              <a:ext uri="{FF2B5EF4-FFF2-40B4-BE49-F238E27FC236}">
                <a16:creationId xmlns:a16="http://schemas.microsoft.com/office/drawing/2014/main" xmlns="" id="{480456A3-D569-4C62-A600-E6E01A802E7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75091" y="1316658"/>
            <a:ext cx="3730708" cy="5352613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xmlns="" val="20682421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32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16">
            <a:extLst>
              <a:ext uri="{FF2B5EF4-FFF2-40B4-BE49-F238E27FC236}">
                <a16:creationId xmlns:a16="http://schemas.microsoft.com/office/drawing/2014/main" xmlns="" id="{687D38CF-48AA-4E1B-A010-B17C6326BDC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201376" y="1317612"/>
            <a:ext cx="7804421" cy="5352613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xmlns="" id="{42A2A9F4-D89F-4266-8BDA-6E89D73CC2C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33769"/>
            <a:ext cx="11839113" cy="1008546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 algn="l">
              <a:defRPr sz="6600" b="0" i="0" u="none" baseline="0"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Текст 16">
            <a:extLst>
              <a:ext uri="{FF2B5EF4-FFF2-40B4-BE49-F238E27FC236}">
                <a16:creationId xmlns:a16="http://schemas.microsoft.com/office/drawing/2014/main" xmlns="" id="{D131881A-ABBF-4B35-86FD-A3E6F601C34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66686" y="1316659"/>
            <a:ext cx="3750219" cy="5352613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xmlns="" val="341905231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33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3">
            <a:extLst>
              <a:ext uri="{FF2B5EF4-FFF2-40B4-BE49-F238E27FC236}">
                <a16:creationId xmlns:a16="http://schemas.microsoft.com/office/drawing/2014/main" xmlns="" id="{B156BB6C-45FA-4336-B8D2-A28F488B9214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66686" y="1316658"/>
            <a:ext cx="7804421" cy="5352981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xmlns="" id="{42A2A9F4-D89F-4266-8BDA-6E89D73CC2C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33769"/>
            <a:ext cx="11839113" cy="1008546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 algn="l">
              <a:defRPr sz="6600" b="0" i="0" u="none" baseline="0"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Текст 16">
            <a:extLst>
              <a:ext uri="{FF2B5EF4-FFF2-40B4-BE49-F238E27FC236}">
                <a16:creationId xmlns:a16="http://schemas.microsoft.com/office/drawing/2014/main" xmlns="" id="{480456A3-D569-4C62-A600-E6E01A802E7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75091" y="1316658"/>
            <a:ext cx="3730708" cy="5352613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xmlns="" val="88782439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34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3">
            <a:extLst>
              <a:ext uri="{FF2B5EF4-FFF2-40B4-BE49-F238E27FC236}">
                <a16:creationId xmlns:a16="http://schemas.microsoft.com/office/drawing/2014/main" xmlns="" id="{1AF14686-07BA-4D3A-957A-D9647B106F68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201376" y="1316658"/>
            <a:ext cx="7804421" cy="5352613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xmlns="" id="{42A2A9F4-D89F-4266-8BDA-6E89D73CC2C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33769"/>
            <a:ext cx="11839113" cy="1008546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 algn="l">
              <a:defRPr sz="6600" b="0" i="0" u="none" baseline="0"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Текст 16">
            <a:extLst>
              <a:ext uri="{FF2B5EF4-FFF2-40B4-BE49-F238E27FC236}">
                <a16:creationId xmlns:a16="http://schemas.microsoft.com/office/drawing/2014/main" xmlns="" id="{D131881A-ABBF-4B35-86FD-A3E6F601C34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66686" y="1316659"/>
            <a:ext cx="3750219" cy="5352613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xmlns="" val="367096954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35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Объект 3">
            <a:extLst>
              <a:ext uri="{FF2B5EF4-FFF2-40B4-BE49-F238E27FC236}">
                <a16:creationId xmlns:a16="http://schemas.microsoft.com/office/drawing/2014/main" xmlns="" id="{0D97880A-5EC2-41D5-96B7-C7E3DC55C654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8241638" y="3988408"/>
            <a:ext cx="3764159" cy="2205048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6" name="Объект 3">
            <a:extLst>
              <a:ext uri="{FF2B5EF4-FFF2-40B4-BE49-F238E27FC236}">
                <a16:creationId xmlns:a16="http://schemas.microsoft.com/office/drawing/2014/main" xmlns="" id="{C7F9F7A5-A703-411E-8244-30AB8C31C474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241639" y="1316659"/>
            <a:ext cx="3764159" cy="2205048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5" name="Текст 16">
            <a:extLst>
              <a:ext uri="{FF2B5EF4-FFF2-40B4-BE49-F238E27FC236}">
                <a16:creationId xmlns:a16="http://schemas.microsoft.com/office/drawing/2014/main" xmlns="" id="{1C04CA73-BE9F-49FE-8350-0281671445D9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66686" y="1316659"/>
            <a:ext cx="7804421" cy="5352613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xmlns="" id="{42A2A9F4-D89F-4266-8BDA-6E89D73CC2C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33769"/>
            <a:ext cx="11839113" cy="1008546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 algn="l">
              <a:defRPr sz="6600" b="0" i="0" u="none" baseline="0"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8245653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36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16">
            <a:extLst>
              <a:ext uri="{FF2B5EF4-FFF2-40B4-BE49-F238E27FC236}">
                <a16:creationId xmlns:a16="http://schemas.microsoft.com/office/drawing/2014/main" xmlns="" id="{687D38CF-48AA-4E1B-A010-B17C6326BDC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201376" y="1317612"/>
            <a:ext cx="7804421" cy="5352613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xmlns="" id="{42A2A9F4-D89F-4266-8BDA-6E89D73CC2C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33769"/>
            <a:ext cx="11839113" cy="1008546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 algn="l">
              <a:defRPr sz="6600" b="0" i="0" u="none" baseline="0"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8" name="Объект 3">
            <a:extLst>
              <a:ext uri="{FF2B5EF4-FFF2-40B4-BE49-F238E27FC236}">
                <a16:creationId xmlns:a16="http://schemas.microsoft.com/office/drawing/2014/main" xmlns="" id="{0D97880A-5EC2-41D5-96B7-C7E3DC55C654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166685" y="3987455"/>
            <a:ext cx="3764159" cy="2205048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6" name="Объект 3">
            <a:extLst>
              <a:ext uri="{FF2B5EF4-FFF2-40B4-BE49-F238E27FC236}">
                <a16:creationId xmlns:a16="http://schemas.microsoft.com/office/drawing/2014/main" xmlns="" id="{C7F9F7A5-A703-411E-8244-30AB8C31C474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166686" y="1315706"/>
            <a:ext cx="3764159" cy="2205048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732107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37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">
            <a:extLst>
              <a:ext uri="{FF2B5EF4-FFF2-40B4-BE49-F238E27FC236}">
                <a16:creationId xmlns:a16="http://schemas.microsoft.com/office/drawing/2014/main" xmlns="" id="{625D39DC-5AEE-43CA-A4EB-DA66B1B65D6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33769"/>
            <a:ext cx="11839113" cy="1008546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 algn="l">
              <a:defRPr sz="6600" b="0" i="0" u="none" baseline="0"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Объект 3">
            <a:extLst>
              <a:ext uri="{FF2B5EF4-FFF2-40B4-BE49-F238E27FC236}">
                <a16:creationId xmlns:a16="http://schemas.microsoft.com/office/drawing/2014/main" xmlns="" id="{BE55875F-D1E5-4362-B6CE-5E069BB5299B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8241638" y="3988408"/>
            <a:ext cx="3764159" cy="2205048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5" name="Объект 3">
            <a:extLst>
              <a:ext uri="{FF2B5EF4-FFF2-40B4-BE49-F238E27FC236}">
                <a16:creationId xmlns:a16="http://schemas.microsoft.com/office/drawing/2014/main" xmlns="" id="{5212E420-0357-4DD1-B159-2F32813ECC19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8241639" y="1316659"/>
            <a:ext cx="3764159" cy="2205048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3" name="Объект 3">
            <a:extLst>
              <a:ext uri="{FF2B5EF4-FFF2-40B4-BE49-F238E27FC236}">
                <a16:creationId xmlns:a16="http://schemas.microsoft.com/office/drawing/2014/main" xmlns="" id="{3E6D4336-3D3E-4A1C-A547-E81D65F5EB3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66686" y="1317026"/>
            <a:ext cx="7804421" cy="5352613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8510752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38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">
            <a:extLst>
              <a:ext uri="{FF2B5EF4-FFF2-40B4-BE49-F238E27FC236}">
                <a16:creationId xmlns:a16="http://schemas.microsoft.com/office/drawing/2014/main" xmlns="" id="{625D39DC-5AEE-43CA-A4EB-DA66B1B65D6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33769"/>
            <a:ext cx="11839113" cy="1008546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 algn="l">
              <a:defRPr sz="6600" b="0" i="0" u="none" baseline="0"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Объект 3">
            <a:extLst>
              <a:ext uri="{FF2B5EF4-FFF2-40B4-BE49-F238E27FC236}">
                <a16:creationId xmlns:a16="http://schemas.microsoft.com/office/drawing/2014/main" xmlns="" id="{C004867C-BB85-451F-82A3-29BDA5EC4C35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166685" y="3987455"/>
            <a:ext cx="3764159" cy="2205048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0" name="Объект 3">
            <a:extLst>
              <a:ext uri="{FF2B5EF4-FFF2-40B4-BE49-F238E27FC236}">
                <a16:creationId xmlns:a16="http://schemas.microsoft.com/office/drawing/2014/main" xmlns="" id="{52143A52-3FF6-4125-9AE3-AAC239FBA94A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166686" y="1315706"/>
            <a:ext cx="3764159" cy="2205048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3" name="Объект 3">
            <a:extLst>
              <a:ext uri="{FF2B5EF4-FFF2-40B4-BE49-F238E27FC236}">
                <a16:creationId xmlns:a16="http://schemas.microsoft.com/office/drawing/2014/main" xmlns="" id="{ECFC04E0-983B-4E7B-9C3A-30D00E006999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201376" y="1316658"/>
            <a:ext cx="7804421" cy="5352613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7712992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39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">
            <a:extLst>
              <a:ext uri="{FF2B5EF4-FFF2-40B4-BE49-F238E27FC236}">
                <a16:creationId xmlns:a16="http://schemas.microsoft.com/office/drawing/2014/main" xmlns="" id="{625D39DC-5AEE-43CA-A4EB-DA66B1B65D6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33769"/>
            <a:ext cx="11839113" cy="1008546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 algn="l">
              <a:defRPr sz="6600" b="0" i="0" u="none" baseline="0"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Объект 3">
            <a:extLst>
              <a:ext uri="{FF2B5EF4-FFF2-40B4-BE49-F238E27FC236}">
                <a16:creationId xmlns:a16="http://schemas.microsoft.com/office/drawing/2014/main" xmlns="" id="{E3736DF1-9AED-47CF-B77C-A5D3F9F39E74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8241638" y="3988408"/>
            <a:ext cx="3764159" cy="2205048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5" name="Объект 3">
            <a:extLst>
              <a:ext uri="{FF2B5EF4-FFF2-40B4-BE49-F238E27FC236}">
                <a16:creationId xmlns:a16="http://schemas.microsoft.com/office/drawing/2014/main" xmlns="" id="{5FA414C0-278F-4CC2-81D1-03E9B03C547C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241639" y="1316659"/>
            <a:ext cx="3764159" cy="2205048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23" name="Текст 16">
            <a:extLst>
              <a:ext uri="{FF2B5EF4-FFF2-40B4-BE49-F238E27FC236}">
                <a16:creationId xmlns:a16="http://schemas.microsoft.com/office/drawing/2014/main" xmlns="" id="{A8BA4435-8FAC-4C7E-A85D-57B02504AB2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66686" y="1316659"/>
            <a:ext cx="3750219" cy="5352613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  <p:sp>
        <p:nvSpPr>
          <p:cNvPr id="24" name="Текст 16">
            <a:extLst>
              <a:ext uri="{FF2B5EF4-FFF2-40B4-BE49-F238E27FC236}">
                <a16:creationId xmlns:a16="http://schemas.microsoft.com/office/drawing/2014/main" xmlns="" id="{6AD37921-0451-48B0-B06B-B22674B0424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230645" y="1316657"/>
            <a:ext cx="3730708" cy="5352613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xmlns="" val="1776713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04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0437693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40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">
            <a:extLst>
              <a:ext uri="{FF2B5EF4-FFF2-40B4-BE49-F238E27FC236}">
                <a16:creationId xmlns:a16="http://schemas.microsoft.com/office/drawing/2014/main" xmlns="" id="{625D39DC-5AEE-43CA-A4EB-DA66B1B65D6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33769"/>
            <a:ext cx="11839113" cy="1008546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 algn="l">
              <a:defRPr sz="6600" b="0" i="0" u="none" baseline="0"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Объект 3">
            <a:extLst>
              <a:ext uri="{FF2B5EF4-FFF2-40B4-BE49-F238E27FC236}">
                <a16:creationId xmlns:a16="http://schemas.microsoft.com/office/drawing/2014/main" xmlns="" id="{E3736DF1-9AED-47CF-B77C-A5D3F9F39E74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4213919" y="3988406"/>
            <a:ext cx="3764159" cy="2205048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5" name="Объект 3">
            <a:extLst>
              <a:ext uri="{FF2B5EF4-FFF2-40B4-BE49-F238E27FC236}">
                <a16:creationId xmlns:a16="http://schemas.microsoft.com/office/drawing/2014/main" xmlns="" id="{5FA414C0-278F-4CC2-81D1-03E9B03C547C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213920" y="1316657"/>
            <a:ext cx="3764159" cy="2205048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23" name="Текст 16">
            <a:extLst>
              <a:ext uri="{FF2B5EF4-FFF2-40B4-BE49-F238E27FC236}">
                <a16:creationId xmlns:a16="http://schemas.microsoft.com/office/drawing/2014/main" xmlns="" id="{A8BA4435-8FAC-4C7E-A85D-57B02504AB2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66686" y="1316659"/>
            <a:ext cx="3750219" cy="5352613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  <p:sp>
        <p:nvSpPr>
          <p:cNvPr id="8" name="Текст 16">
            <a:extLst>
              <a:ext uri="{FF2B5EF4-FFF2-40B4-BE49-F238E27FC236}">
                <a16:creationId xmlns:a16="http://schemas.microsoft.com/office/drawing/2014/main" xmlns="" id="{EB21029C-D043-41EA-8AC3-3E49433BBC8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255580" y="1312099"/>
            <a:ext cx="3750219" cy="5352613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xmlns="" val="389190177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41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">
            <a:extLst>
              <a:ext uri="{FF2B5EF4-FFF2-40B4-BE49-F238E27FC236}">
                <a16:creationId xmlns:a16="http://schemas.microsoft.com/office/drawing/2014/main" xmlns="" id="{625D39DC-5AEE-43CA-A4EB-DA66B1B65D6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33769"/>
            <a:ext cx="11839113" cy="1008546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 algn="l">
              <a:defRPr sz="6600" b="0" i="0" u="none" baseline="0"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4" name="Текст 16">
            <a:extLst>
              <a:ext uri="{FF2B5EF4-FFF2-40B4-BE49-F238E27FC236}">
                <a16:creationId xmlns:a16="http://schemas.microsoft.com/office/drawing/2014/main" xmlns="" id="{6AD37921-0451-48B0-B06B-B22674B0424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230645" y="1316657"/>
            <a:ext cx="3730708" cy="5352613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  <p:sp>
        <p:nvSpPr>
          <p:cNvPr id="8" name="Объект 3">
            <a:extLst>
              <a:ext uri="{FF2B5EF4-FFF2-40B4-BE49-F238E27FC236}">
                <a16:creationId xmlns:a16="http://schemas.microsoft.com/office/drawing/2014/main" xmlns="" id="{672236F7-5720-4F11-A576-8723C266EDB3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166685" y="3987455"/>
            <a:ext cx="3764159" cy="2205048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9" name="Объект 3">
            <a:extLst>
              <a:ext uri="{FF2B5EF4-FFF2-40B4-BE49-F238E27FC236}">
                <a16:creationId xmlns:a16="http://schemas.microsoft.com/office/drawing/2014/main" xmlns="" id="{91B4A34B-F0C6-47BD-B890-4DED5041CB76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166686" y="1315706"/>
            <a:ext cx="3764159" cy="2205048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0" name="Текст 16">
            <a:extLst>
              <a:ext uri="{FF2B5EF4-FFF2-40B4-BE49-F238E27FC236}">
                <a16:creationId xmlns:a16="http://schemas.microsoft.com/office/drawing/2014/main" xmlns="" id="{8B0C4EEB-3736-4EBE-8FEA-A3A9D56F53D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255580" y="1312099"/>
            <a:ext cx="3750219" cy="5352613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xmlns="" val="326497992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42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">
            <a:extLst>
              <a:ext uri="{FF2B5EF4-FFF2-40B4-BE49-F238E27FC236}">
                <a16:creationId xmlns:a16="http://schemas.microsoft.com/office/drawing/2014/main" xmlns="" id="{625D39DC-5AEE-43CA-A4EB-DA66B1B65D6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33769"/>
            <a:ext cx="11839113" cy="1008546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 algn="l">
              <a:defRPr sz="6600" b="0" i="0" u="none" baseline="0"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Объект 3">
            <a:extLst>
              <a:ext uri="{FF2B5EF4-FFF2-40B4-BE49-F238E27FC236}">
                <a16:creationId xmlns:a16="http://schemas.microsoft.com/office/drawing/2014/main" xmlns="" id="{672236F7-5720-4F11-A576-8723C266EDB3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166685" y="3987455"/>
            <a:ext cx="3764159" cy="2205048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9" name="Объект 3">
            <a:extLst>
              <a:ext uri="{FF2B5EF4-FFF2-40B4-BE49-F238E27FC236}">
                <a16:creationId xmlns:a16="http://schemas.microsoft.com/office/drawing/2014/main" xmlns="" id="{91B4A34B-F0C6-47BD-B890-4DED5041CB76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166686" y="1315706"/>
            <a:ext cx="3764159" cy="2205048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0" name="Текст 16">
            <a:extLst>
              <a:ext uri="{FF2B5EF4-FFF2-40B4-BE49-F238E27FC236}">
                <a16:creationId xmlns:a16="http://schemas.microsoft.com/office/drawing/2014/main" xmlns="" id="{8B0C4EEB-3736-4EBE-8FEA-A3A9D56F53D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255580" y="1312099"/>
            <a:ext cx="3750219" cy="5352613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  <p:sp>
        <p:nvSpPr>
          <p:cNvPr id="11" name="Объект 3">
            <a:extLst>
              <a:ext uri="{FF2B5EF4-FFF2-40B4-BE49-F238E27FC236}">
                <a16:creationId xmlns:a16="http://schemas.microsoft.com/office/drawing/2014/main" xmlns="" id="{DBF171AB-D6F6-478B-AEBB-E81638E5443B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4213919" y="3988406"/>
            <a:ext cx="3764159" cy="2205048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2" name="Объект 3">
            <a:extLst>
              <a:ext uri="{FF2B5EF4-FFF2-40B4-BE49-F238E27FC236}">
                <a16:creationId xmlns:a16="http://schemas.microsoft.com/office/drawing/2014/main" xmlns="" id="{614BDDFE-AB95-4A3B-9ABA-7CB557D7BB62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213920" y="1316657"/>
            <a:ext cx="3764159" cy="2205048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2107068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43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">
            <a:extLst>
              <a:ext uri="{FF2B5EF4-FFF2-40B4-BE49-F238E27FC236}">
                <a16:creationId xmlns:a16="http://schemas.microsoft.com/office/drawing/2014/main" xmlns="" id="{625D39DC-5AEE-43CA-A4EB-DA66B1B65D6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33769"/>
            <a:ext cx="11839113" cy="1008546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 algn="l">
              <a:defRPr sz="6600" b="0" i="0" u="none" baseline="0"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4" name="Текст 16">
            <a:extLst>
              <a:ext uri="{FF2B5EF4-FFF2-40B4-BE49-F238E27FC236}">
                <a16:creationId xmlns:a16="http://schemas.microsoft.com/office/drawing/2014/main" xmlns="" id="{6AD37921-0451-48B0-B06B-B22674B0424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230645" y="1316657"/>
            <a:ext cx="3730708" cy="5352613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  <p:sp>
        <p:nvSpPr>
          <p:cNvPr id="8" name="Объект 3">
            <a:extLst>
              <a:ext uri="{FF2B5EF4-FFF2-40B4-BE49-F238E27FC236}">
                <a16:creationId xmlns:a16="http://schemas.microsoft.com/office/drawing/2014/main" xmlns="" id="{672236F7-5720-4F11-A576-8723C266EDB3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166685" y="3987455"/>
            <a:ext cx="3764159" cy="2205048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9" name="Объект 3">
            <a:extLst>
              <a:ext uri="{FF2B5EF4-FFF2-40B4-BE49-F238E27FC236}">
                <a16:creationId xmlns:a16="http://schemas.microsoft.com/office/drawing/2014/main" xmlns="" id="{91B4A34B-F0C6-47BD-B890-4DED5041CB76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166686" y="1315706"/>
            <a:ext cx="3764159" cy="2205048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1" name="Объект 3">
            <a:extLst>
              <a:ext uri="{FF2B5EF4-FFF2-40B4-BE49-F238E27FC236}">
                <a16:creationId xmlns:a16="http://schemas.microsoft.com/office/drawing/2014/main" xmlns="" id="{5F1F784D-F76A-4CBE-A914-23F4A6E7533A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8241638" y="3988408"/>
            <a:ext cx="3764159" cy="2205048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2" name="Объект 3">
            <a:extLst>
              <a:ext uri="{FF2B5EF4-FFF2-40B4-BE49-F238E27FC236}">
                <a16:creationId xmlns:a16="http://schemas.microsoft.com/office/drawing/2014/main" xmlns="" id="{20D80179-D420-451B-AF51-DD7C7AB62E4D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241639" y="1316659"/>
            <a:ext cx="3764159" cy="2205048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0883790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44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">
            <a:extLst>
              <a:ext uri="{FF2B5EF4-FFF2-40B4-BE49-F238E27FC236}">
                <a16:creationId xmlns:a16="http://schemas.microsoft.com/office/drawing/2014/main" xmlns="" id="{625D39DC-5AEE-43CA-A4EB-DA66B1B65D6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33769"/>
            <a:ext cx="11839113" cy="1008546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 algn="l">
              <a:defRPr sz="6600" b="0" i="0" u="none" baseline="0"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Объект 3">
            <a:extLst>
              <a:ext uri="{FF2B5EF4-FFF2-40B4-BE49-F238E27FC236}">
                <a16:creationId xmlns:a16="http://schemas.microsoft.com/office/drawing/2014/main" xmlns="" id="{DBF171AB-D6F6-478B-AEBB-E81638E5443B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4213919" y="3988406"/>
            <a:ext cx="3764159" cy="2205048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2" name="Объект 3">
            <a:extLst>
              <a:ext uri="{FF2B5EF4-FFF2-40B4-BE49-F238E27FC236}">
                <a16:creationId xmlns:a16="http://schemas.microsoft.com/office/drawing/2014/main" xmlns="" id="{614BDDFE-AB95-4A3B-9ABA-7CB557D7BB62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213920" y="1316657"/>
            <a:ext cx="3764159" cy="2205048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3" name="Текст 16">
            <a:extLst>
              <a:ext uri="{FF2B5EF4-FFF2-40B4-BE49-F238E27FC236}">
                <a16:creationId xmlns:a16="http://schemas.microsoft.com/office/drawing/2014/main" xmlns="" id="{DA34351D-9FB7-4ECC-9013-DB8F362BB7F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66686" y="1316659"/>
            <a:ext cx="3750219" cy="5352613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  <p:sp>
        <p:nvSpPr>
          <p:cNvPr id="14" name="Объект 3">
            <a:extLst>
              <a:ext uri="{FF2B5EF4-FFF2-40B4-BE49-F238E27FC236}">
                <a16:creationId xmlns:a16="http://schemas.microsoft.com/office/drawing/2014/main" xmlns="" id="{BE55875F-D1E5-4362-B6CE-5E069BB5299B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8241638" y="3988408"/>
            <a:ext cx="3764159" cy="2205048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5" name="Объект 3">
            <a:extLst>
              <a:ext uri="{FF2B5EF4-FFF2-40B4-BE49-F238E27FC236}">
                <a16:creationId xmlns:a16="http://schemas.microsoft.com/office/drawing/2014/main" xmlns="" id="{5212E420-0357-4DD1-B159-2F32813ECC19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8241639" y="1316659"/>
            <a:ext cx="3764159" cy="2205048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7490178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45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">
            <a:extLst>
              <a:ext uri="{FF2B5EF4-FFF2-40B4-BE49-F238E27FC236}">
                <a16:creationId xmlns:a16="http://schemas.microsoft.com/office/drawing/2014/main" xmlns="" id="{625D39DC-5AEE-43CA-A4EB-DA66B1B65D6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33769"/>
            <a:ext cx="11839113" cy="1008546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 algn="l">
              <a:defRPr sz="6600" b="0" i="0" u="none" baseline="0"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Объект 3">
            <a:extLst>
              <a:ext uri="{FF2B5EF4-FFF2-40B4-BE49-F238E27FC236}">
                <a16:creationId xmlns:a16="http://schemas.microsoft.com/office/drawing/2014/main" xmlns="" id="{DBF171AB-D6F6-478B-AEBB-E81638E5443B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4213919" y="3988406"/>
            <a:ext cx="3764159" cy="2205048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2" name="Объект 3">
            <a:extLst>
              <a:ext uri="{FF2B5EF4-FFF2-40B4-BE49-F238E27FC236}">
                <a16:creationId xmlns:a16="http://schemas.microsoft.com/office/drawing/2014/main" xmlns="" id="{614BDDFE-AB95-4A3B-9ABA-7CB557D7BB62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213920" y="1316657"/>
            <a:ext cx="3764159" cy="2205048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4" name="Объект 3">
            <a:extLst>
              <a:ext uri="{FF2B5EF4-FFF2-40B4-BE49-F238E27FC236}">
                <a16:creationId xmlns:a16="http://schemas.microsoft.com/office/drawing/2014/main" xmlns="" id="{BE55875F-D1E5-4362-B6CE-5E069BB5299B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8241638" y="3988408"/>
            <a:ext cx="3764159" cy="2205048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5" name="Объект 3">
            <a:extLst>
              <a:ext uri="{FF2B5EF4-FFF2-40B4-BE49-F238E27FC236}">
                <a16:creationId xmlns:a16="http://schemas.microsoft.com/office/drawing/2014/main" xmlns="" id="{5212E420-0357-4DD1-B159-2F32813ECC19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8241639" y="1316659"/>
            <a:ext cx="3764159" cy="2205048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9" name="Объект 3">
            <a:extLst>
              <a:ext uri="{FF2B5EF4-FFF2-40B4-BE49-F238E27FC236}">
                <a16:creationId xmlns:a16="http://schemas.microsoft.com/office/drawing/2014/main" xmlns="" id="{C004867C-BB85-451F-82A3-29BDA5EC4C35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166685" y="3987455"/>
            <a:ext cx="3764159" cy="2205048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0" name="Объект 3">
            <a:extLst>
              <a:ext uri="{FF2B5EF4-FFF2-40B4-BE49-F238E27FC236}">
                <a16:creationId xmlns:a16="http://schemas.microsoft.com/office/drawing/2014/main" xmlns="" id="{52143A52-3FF6-4125-9AE3-AAC239FBA94A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166686" y="1315706"/>
            <a:ext cx="3764159" cy="2205048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03449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05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16">
            <a:extLst>
              <a:ext uri="{FF2B5EF4-FFF2-40B4-BE49-F238E27FC236}">
                <a16:creationId xmlns:a16="http://schemas.microsoft.com/office/drawing/2014/main" xmlns="" id="{F8347308-3B3C-4A24-BF23-060B09AE413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76654" y="1316658"/>
            <a:ext cx="5729145" cy="5352613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  <p:sp>
        <p:nvSpPr>
          <p:cNvPr id="12" name="Текст 16">
            <a:extLst>
              <a:ext uri="{FF2B5EF4-FFF2-40B4-BE49-F238E27FC236}">
                <a16:creationId xmlns:a16="http://schemas.microsoft.com/office/drawing/2014/main" xmlns="" id="{24D2FBDB-CF3D-408A-9245-3DE78B4CF37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6686" y="1316659"/>
            <a:ext cx="5729145" cy="5352613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xmlns="" id="{29CF1A67-4CE2-4DF6-8947-A9B9C3F7031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33769"/>
            <a:ext cx="11839113" cy="1008546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 algn="l">
              <a:defRPr sz="6600" b="0" i="0" u="none" baseline="0"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20712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06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Объект 3">
            <a:extLst>
              <a:ext uri="{FF2B5EF4-FFF2-40B4-BE49-F238E27FC236}">
                <a16:creationId xmlns:a16="http://schemas.microsoft.com/office/drawing/2014/main" xmlns="" id="{4257BBEE-D0E5-4678-87A1-8357B00D86C9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276654" y="1316657"/>
            <a:ext cx="5729145" cy="5352981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0" name="Объект 3">
            <a:extLst>
              <a:ext uri="{FF2B5EF4-FFF2-40B4-BE49-F238E27FC236}">
                <a16:creationId xmlns:a16="http://schemas.microsoft.com/office/drawing/2014/main" xmlns="" id="{1B7DFD72-3637-4EAA-9001-B1A9FF392498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66686" y="1316658"/>
            <a:ext cx="5729145" cy="5352981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xmlns="" id="{B936A564-4119-4A1F-AF89-8CD318FB1C7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33769"/>
            <a:ext cx="11839113" cy="1008546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 algn="l">
              <a:defRPr sz="6600" b="0" i="0" u="none" baseline="0"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5001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07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Текст 16">
            <a:extLst>
              <a:ext uri="{FF2B5EF4-FFF2-40B4-BE49-F238E27FC236}">
                <a16:creationId xmlns:a16="http://schemas.microsoft.com/office/drawing/2014/main" xmlns="" id="{2004BA34-204C-46E1-8F44-B077703E713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76654" y="1316658"/>
            <a:ext cx="5729145" cy="990147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  <p:sp>
        <p:nvSpPr>
          <p:cNvPr id="21" name="Текст 16">
            <a:extLst>
              <a:ext uri="{FF2B5EF4-FFF2-40B4-BE49-F238E27FC236}">
                <a16:creationId xmlns:a16="http://schemas.microsoft.com/office/drawing/2014/main" xmlns="" id="{C6ECB362-A29A-455A-86D3-51B0F22710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6685" y="1316658"/>
            <a:ext cx="5729145" cy="990146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  <p:sp>
        <p:nvSpPr>
          <p:cNvPr id="16" name="Объект 3">
            <a:extLst>
              <a:ext uri="{FF2B5EF4-FFF2-40B4-BE49-F238E27FC236}">
                <a16:creationId xmlns:a16="http://schemas.microsoft.com/office/drawing/2014/main" xmlns="" id="{1A2473EB-BAC6-4FB4-B62A-6EB1E433FEC5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276654" y="2367616"/>
            <a:ext cx="5729145" cy="4302022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5" name="Заголовок 1">
            <a:extLst>
              <a:ext uri="{FF2B5EF4-FFF2-40B4-BE49-F238E27FC236}">
                <a16:creationId xmlns:a16="http://schemas.microsoft.com/office/drawing/2014/main" xmlns="" id="{07F9F67A-FA85-4FED-B88E-7FBAD5487D2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33769"/>
            <a:ext cx="11839113" cy="1008546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 algn="l">
              <a:defRPr sz="6600" b="0" i="0" u="none" baseline="0"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9" name="Объект 3">
            <a:extLst>
              <a:ext uri="{FF2B5EF4-FFF2-40B4-BE49-F238E27FC236}">
                <a16:creationId xmlns:a16="http://schemas.microsoft.com/office/drawing/2014/main" xmlns="" id="{D23631EA-EBC3-460B-9CE5-4AFBE16CAC98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66684" y="2367616"/>
            <a:ext cx="5729145" cy="4302022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17700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08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Объект 3">
            <a:extLst>
              <a:ext uri="{FF2B5EF4-FFF2-40B4-BE49-F238E27FC236}">
                <a16:creationId xmlns:a16="http://schemas.microsoft.com/office/drawing/2014/main" xmlns="" id="{1A2473EB-BAC6-4FB4-B62A-6EB1E433FEC5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276654" y="1316658"/>
            <a:ext cx="5729145" cy="4302022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9" name="Объект 3">
            <a:extLst>
              <a:ext uri="{FF2B5EF4-FFF2-40B4-BE49-F238E27FC236}">
                <a16:creationId xmlns:a16="http://schemas.microsoft.com/office/drawing/2014/main" xmlns="" id="{D23631EA-EBC3-460B-9CE5-4AFBE16CAC98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66686" y="1316658"/>
            <a:ext cx="5729145" cy="4302022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22" name="Текст 16">
            <a:extLst>
              <a:ext uri="{FF2B5EF4-FFF2-40B4-BE49-F238E27FC236}">
                <a16:creationId xmlns:a16="http://schemas.microsoft.com/office/drawing/2014/main" xmlns="" id="{2004BA34-204C-46E1-8F44-B077703E713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76653" y="5679491"/>
            <a:ext cx="5729145" cy="990147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  <p:sp>
        <p:nvSpPr>
          <p:cNvPr id="21" name="Текст 16">
            <a:extLst>
              <a:ext uri="{FF2B5EF4-FFF2-40B4-BE49-F238E27FC236}">
                <a16:creationId xmlns:a16="http://schemas.microsoft.com/office/drawing/2014/main" xmlns="" id="{C6ECB362-A29A-455A-86D3-51B0F22710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6685" y="5679492"/>
            <a:ext cx="5729145" cy="990146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  <p:sp>
        <p:nvSpPr>
          <p:cNvPr id="15" name="Заголовок 1">
            <a:extLst>
              <a:ext uri="{FF2B5EF4-FFF2-40B4-BE49-F238E27FC236}">
                <a16:creationId xmlns:a16="http://schemas.microsoft.com/office/drawing/2014/main" xmlns="" id="{07F9F67A-FA85-4FED-B88E-7FBAD5487D2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33769"/>
            <a:ext cx="11839113" cy="1008546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 algn="l">
              <a:defRPr sz="6600" b="0" i="0" u="none" baseline="0"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17575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09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>
            <a:extLst>
              <a:ext uri="{FF2B5EF4-FFF2-40B4-BE49-F238E27FC236}">
                <a16:creationId xmlns:a16="http://schemas.microsoft.com/office/drawing/2014/main" xmlns="" id="{D9CD1E05-7041-4EF2-835B-667C93F0901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33769"/>
            <a:ext cx="11839113" cy="1008546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 algn="l">
              <a:defRPr sz="6600" b="0" i="0" u="none" baseline="0"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Объект 3">
            <a:extLst>
              <a:ext uri="{FF2B5EF4-FFF2-40B4-BE49-F238E27FC236}">
                <a16:creationId xmlns:a16="http://schemas.microsoft.com/office/drawing/2014/main" xmlns="" id="{0CE5C7E1-4298-4143-A722-FEE24C707A1C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276654" y="1316659"/>
            <a:ext cx="5729145" cy="5352979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4" name="Текст 16">
            <a:extLst>
              <a:ext uri="{FF2B5EF4-FFF2-40B4-BE49-F238E27FC236}">
                <a16:creationId xmlns:a16="http://schemas.microsoft.com/office/drawing/2014/main" xmlns="" id="{13657BFB-F74A-457F-9762-95A1C98240A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6686" y="1316659"/>
            <a:ext cx="5729145" cy="5352613"/>
          </a:xfrm>
          <a:prstGeom prst="rect">
            <a:avLst/>
          </a:prstGeom>
          <a:solidFill>
            <a:schemeClr val="bg1">
              <a:alpha val="85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xmlns="" val="814422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C136D3B-1F8B-4746-9F88-D8505FEDB6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30684" y="81888"/>
            <a:ext cx="624839" cy="4410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 b="1" cap="none" spc="50">
                <a:ln w="0"/>
                <a:solidFill>
                  <a:sysClr val="windowText" lastClr="000000"/>
                </a:solidFill>
                <a:effectLst>
                  <a:glow rad="228600">
                    <a:schemeClr val="tx1">
                      <a:lumMod val="50000"/>
                      <a:lumOff val="50000"/>
                      <a:alpha val="40000"/>
                    </a:schemeClr>
                  </a:glow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Book Antiqua" panose="02040602050305030304" pitchFamily="18" charset="0"/>
              </a:defRPr>
            </a:lvl1pPr>
          </a:lstStyle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90188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2" r:id="rId2"/>
    <p:sldLayoutId id="2147483666" r:id="rId3"/>
    <p:sldLayoutId id="2147483726" r:id="rId4"/>
    <p:sldLayoutId id="2147483657" r:id="rId5"/>
    <p:sldLayoutId id="2147483667" r:id="rId6"/>
    <p:sldLayoutId id="2147483660" r:id="rId7"/>
    <p:sldLayoutId id="2147483694" r:id="rId8"/>
    <p:sldLayoutId id="2147483658" r:id="rId9"/>
    <p:sldLayoutId id="2147483695" r:id="rId10"/>
    <p:sldLayoutId id="2147483696" r:id="rId11"/>
    <p:sldLayoutId id="2147483697" r:id="rId12"/>
    <p:sldLayoutId id="2147483698" r:id="rId13"/>
    <p:sldLayoutId id="2147483699" r:id="rId14"/>
    <p:sldLayoutId id="2147483656" r:id="rId15"/>
    <p:sldLayoutId id="2147483668" r:id="rId16"/>
    <p:sldLayoutId id="2147483669" r:id="rId17"/>
    <p:sldLayoutId id="2147483700" r:id="rId18"/>
    <p:sldLayoutId id="2147483701" r:id="rId19"/>
    <p:sldLayoutId id="2147483702" r:id="rId20"/>
    <p:sldLayoutId id="2147483703" r:id="rId21"/>
    <p:sldLayoutId id="2147483704" r:id="rId22"/>
    <p:sldLayoutId id="2147483705" r:id="rId23"/>
    <p:sldLayoutId id="2147483706" r:id="rId24"/>
    <p:sldLayoutId id="2147483707" r:id="rId25"/>
    <p:sldLayoutId id="2147483708" r:id="rId26"/>
    <p:sldLayoutId id="2147483709" r:id="rId27"/>
    <p:sldLayoutId id="2147483710" r:id="rId28"/>
    <p:sldLayoutId id="2147483711" r:id="rId29"/>
    <p:sldLayoutId id="2147483712" r:id="rId30"/>
    <p:sldLayoutId id="2147483714" r:id="rId31"/>
    <p:sldLayoutId id="2147483715" r:id="rId32"/>
    <p:sldLayoutId id="2147483716" r:id="rId33"/>
    <p:sldLayoutId id="2147483717" r:id="rId34"/>
    <p:sldLayoutId id="2147483684" r:id="rId35"/>
    <p:sldLayoutId id="2147483713" r:id="rId36"/>
    <p:sldLayoutId id="2147483724" r:id="rId37"/>
    <p:sldLayoutId id="2147483725" r:id="rId38"/>
    <p:sldLayoutId id="2147483653" r:id="rId39"/>
    <p:sldLayoutId id="2147483718" r:id="rId40"/>
    <p:sldLayoutId id="2147483719" r:id="rId41"/>
    <p:sldLayoutId id="2147483720" r:id="rId42"/>
    <p:sldLayoutId id="2147483721" r:id="rId43"/>
    <p:sldLayoutId id="2147483722" r:id="rId44"/>
    <p:sldLayoutId id="2147483723" r:id="rId45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Bahnschrift SemiCondensed" panose="020B050204020402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3CB6FD0-7CC2-4B66-906A-531AED77AF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45822" y="2772270"/>
            <a:ext cx="7676606" cy="671574"/>
          </a:xfrm>
        </p:spPr>
        <p:txBody>
          <a:bodyPr/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Презентация проекта</a:t>
            </a:r>
            <a:br>
              <a:rPr lang="ru-RU" sz="4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«Этот волшебный подводный мир»</a:t>
            </a:r>
            <a:endParaRPr lang="ru-RU" sz="4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9771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:a16="http://schemas.microsoft.com/office/drawing/2014/main" xmlns="" id="{4A7A6148-64FE-4882-B38F-FDFF8EEC16B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193527" y="164752"/>
            <a:ext cx="5729145" cy="990147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Организовывали театральную деятельность</a:t>
            </a:r>
            <a:endParaRPr lang="ru-RU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81052DA8-8BF4-477A-91BB-C5FAA279CB9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42935" y="164752"/>
            <a:ext cx="5729145" cy="990146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Создавали модели морского дна</a:t>
            </a:r>
            <a:endParaRPr lang="ru-RU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C:\Users\User\Desktop\фото на проект\аквариум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82536"/>
            <a:ext cx="3135086" cy="2351314"/>
          </a:xfrm>
          <a:prstGeom prst="rect">
            <a:avLst/>
          </a:prstGeom>
          <a:noFill/>
        </p:spPr>
      </p:pic>
      <p:pic>
        <p:nvPicPr>
          <p:cNvPr id="3075" name="Picture 3" descr="C:\Users\User\Desktop\фото на проект\16837935143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0256" y="3724959"/>
            <a:ext cx="4040593" cy="2592714"/>
          </a:xfrm>
          <a:prstGeom prst="rect">
            <a:avLst/>
          </a:prstGeom>
          <a:noFill/>
        </p:spPr>
      </p:pic>
      <p:pic>
        <p:nvPicPr>
          <p:cNvPr id="3076" name="Picture 4" descr="C:\Users\User\Desktop\фото на проект\1683912548505.jpg"/>
          <p:cNvPicPr>
            <a:picLocks noGrp="1" noChangeAspect="1" noChangeArrowheads="1"/>
          </p:cNvPicPr>
          <p:nvPr>
            <p:ph sz="quarter" idx="18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63201" y="1460664"/>
            <a:ext cx="2615895" cy="2999613"/>
          </a:xfrm>
          <a:prstGeom prst="rect">
            <a:avLst/>
          </a:prstGeom>
          <a:noFill/>
        </p:spPr>
      </p:pic>
      <p:pic>
        <p:nvPicPr>
          <p:cNvPr id="3077" name="Picture 5" descr="C:\Users\User\Desktop\фото на проект\168391254849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234187" y="2748148"/>
            <a:ext cx="2677144" cy="35695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2724358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D30B7B42-36CF-424C-9161-620DA9F525D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276653" y="5121351"/>
            <a:ext cx="5729145" cy="990147"/>
          </a:xfrm>
        </p:spPr>
        <p:txBody>
          <a:bodyPr/>
          <a:lstStyle/>
          <a:p>
            <a:r>
              <a:rPr lang="ru-RU" sz="2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Собирали природный материал для создания аппликации «Рыбки»</a:t>
            </a:r>
            <a:endParaRPr lang="ru-RU" sz="20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21555677-BEE8-444E-A3D6-938C36E152D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26061" y="5121351"/>
            <a:ext cx="5729145" cy="990146"/>
          </a:xfrm>
        </p:spPr>
        <p:txBody>
          <a:bodyPr/>
          <a:lstStyle/>
          <a:p>
            <a:r>
              <a:rPr lang="ru-RU" sz="2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прогулке организовывали подвижные игры «Море волнуется…», «Поймай рыбку»</a:t>
            </a:r>
            <a:endParaRPr lang="ru-RU" sz="20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 descr="C:\Users\User\Desktop\фото на проект\1683791740023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4790" y="1389413"/>
            <a:ext cx="4678097" cy="3232725"/>
          </a:xfrm>
          <a:prstGeom prst="rect">
            <a:avLst/>
          </a:prstGeom>
          <a:noFill/>
        </p:spPr>
      </p:pic>
      <p:pic>
        <p:nvPicPr>
          <p:cNvPr id="4099" name="Picture 3" descr="C:\Users\User\Desktop\фото на проект\1683791740016.jpg"/>
          <p:cNvPicPr>
            <a:picLocks noGrp="1" noChangeAspect="1" noChangeArrowheads="1"/>
          </p:cNvPicPr>
          <p:nvPr>
            <p:ph sz="quarter" idx="18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84530" y="924152"/>
            <a:ext cx="2646821" cy="3529095"/>
          </a:xfrm>
          <a:prstGeom prst="rect">
            <a:avLst/>
          </a:prstGeom>
          <a:noFill/>
        </p:spPr>
      </p:pic>
      <p:pic>
        <p:nvPicPr>
          <p:cNvPr id="4101" name="Picture 5" descr="https://kaksamsdelat.ru/wp-content/uploads/4/d/e/4decf8f0ecb592e746f56c683894319a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07532" y="1567543"/>
            <a:ext cx="3166755" cy="23750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276464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FCC0200-B0EE-436D-B507-42FE261C03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6686" y="162560"/>
            <a:ext cx="11839113" cy="979755"/>
          </a:xfrm>
        </p:spPr>
        <p:txBody>
          <a:bodyPr/>
          <a:lstStyle/>
          <a:p>
            <a:r>
              <a:rPr lang="ru-RU" sz="32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Проводили опыт «Выращивание кристаллов из поваренной соли»</a:t>
            </a:r>
            <a:endParaRPr lang="ru-RU" sz="32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5057" name="Picture 1" descr="C:\Users\User\Desktop\фото на проект\QybM8CbZ4P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501" y="1557976"/>
            <a:ext cx="3297382" cy="4396509"/>
          </a:xfrm>
          <a:prstGeom prst="rect">
            <a:avLst/>
          </a:prstGeom>
          <a:noFill/>
        </p:spPr>
      </p:pic>
      <p:pic>
        <p:nvPicPr>
          <p:cNvPr id="45058" name="Picture 2" descr="C:\Users\User\Desktop\фото на проект\53c7efa3a0a1ee80510482c53d106f9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84323" y="1665761"/>
            <a:ext cx="4384716" cy="2467134"/>
          </a:xfrm>
          <a:prstGeom prst="rect">
            <a:avLst/>
          </a:prstGeom>
          <a:noFill/>
        </p:spPr>
      </p:pic>
      <p:sp>
        <p:nvSpPr>
          <p:cNvPr id="45060" name="AutoShape 4" descr="https://xn--80ajjjhhggdl2e.xn--p1ai/800/600/https/gustoflight.files.wordpress.com/2011/11/clearcrystal.jpg?w=520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5062" name="AutoShape 6" descr="https://xn--80ajjjhhggdl2e.xn--p1ai/800/600/https/gustoflight.files.wordpress.com/2011/11/clearcrystal.jpg?w=520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20012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3B48832-1A9B-44DE-86E5-4CA8AD55CB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6686" y="163586"/>
            <a:ext cx="11839113" cy="978729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Продуктивная деятельность (лепка, конструирование из бумаги)</a:t>
            </a:r>
            <a:endParaRPr lang="ru-RU" sz="3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4033" name="Picture 1" descr="C:\Users\User\Desktop\фото на проект\Фото08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4604" y="1323109"/>
            <a:ext cx="3576700" cy="4768933"/>
          </a:xfrm>
          <a:prstGeom prst="rect">
            <a:avLst/>
          </a:prstGeom>
          <a:noFill/>
        </p:spPr>
      </p:pic>
      <p:pic>
        <p:nvPicPr>
          <p:cNvPr id="44034" name="Picture 2" descr="C:\Users\User\Desktop\фото на проект\16837935143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313533" y="1243942"/>
            <a:ext cx="2450956" cy="3821739"/>
          </a:xfrm>
          <a:prstGeom prst="rect">
            <a:avLst/>
          </a:prstGeom>
          <a:noFill/>
        </p:spPr>
      </p:pic>
      <p:pic>
        <p:nvPicPr>
          <p:cNvPr id="44035" name="Picture 3" descr="C:\Users\User\Desktop\фото на проект\168379351437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67220" y="2955346"/>
            <a:ext cx="4688656" cy="29466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919810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3516B05-29D2-4AEC-A7C4-9782F9D47A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6686" y="51632"/>
            <a:ext cx="4464691" cy="1090683"/>
          </a:xfrm>
        </p:spPr>
        <p:txBody>
          <a:bodyPr/>
          <a:lstStyle/>
          <a:p>
            <a:r>
              <a:rPr lang="ru-RU" sz="3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Презентация</a:t>
            </a:r>
            <a:r>
              <a:rPr lang="ru-RU" sz="36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проекта</a:t>
            </a:r>
            <a:endParaRPr lang="ru-RU" sz="36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8BCC1CB8-21E2-4C39-A6DF-D455CF1FB79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lvl="0"/>
            <a:r>
              <a:rPr lang="ru-RU" sz="1800" dirty="0" smtClean="0"/>
              <a:t>Художественная выставка по проекту «Подводное царство»;</a:t>
            </a:r>
          </a:p>
          <a:p>
            <a:pPr lvl="0"/>
            <a:r>
              <a:rPr lang="ru-RU" sz="1800" dirty="0" smtClean="0"/>
              <a:t>Совместная композиция «Удивительные морские глубины»;</a:t>
            </a:r>
          </a:p>
          <a:p>
            <a:pPr lvl="0"/>
            <a:r>
              <a:rPr lang="ru-RU" sz="1800" dirty="0" smtClean="0"/>
              <a:t>Рассказы детей о морских животных;</a:t>
            </a:r>
          </a:p>
          <a:p>
            <a:pPr lvl="0"/>
            <a:r>
              <a:rPr lang="ru-RU" sz="1800" dirty="0" smtClean="0"/>
              <a:t>Создание книги сказок «Волшебное царство – подводный мир»;</a:t>
            </a:r>
          </a:p>
          <a:p>
            <a:pPr lvl="0"/>
            <a:r>
              <a:rPr lang="ru-RU" sz="1800" dirty="0" smtClean="0"/>
              <a:t>Изготовление коллективной  работы- плаката «Подводный мир глазами детей»)</a:t>
            </a:r>
          </a:p>
          <a:p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D138DEA2-37AA-40D2-8035-AF762EDA9E8A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ru-RU" sz="2400" dirty="0" smtClean="0"/>
              <a:t>В процессе проживания темы проекта дети проявили активный познавательный интерес. Постепенно проект из познавательного  превращался в социально-личностный; дети стремились поделиться полученной информации. Смогли реализовать свои творческие способности.</a:t>
            </a:r>
            <a:endParaRPr lang="ru-RU" sz="2400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CBE644A1-B179-47D1-8AF6-95B7FB68B1C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>
              <a:buNone/>
            </a:pPr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Анализ деятельности</a:t>
            </a:r>
            <a:endParaRPr lang="ru-RU" sz="3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48820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EB8FB7C-BF0C-493F-BA3A-E2D9DBB1DF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297549"/>
            <a:ext cx="11839113" cy="958763"/>
          </a:xfrm>
        </p:spPr>
        <p:txBody>
          <a:bodyPr/>
          <a:lstStyle/>
          <a:p>
            <a:pPr lvl="0"/>
            <a:r>
              <a:rPr lang="ru-RU" sz="3600" dirty="0" smtClea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Основания для разработки Проекта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A37C7DD6-7159-42E5-AD93-7B3227DC5AE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  <a:sym typeface="Arial"/>
              </a:rPr>
              <a:t>К сожалению, из бесед с детьми следует, что у многих не сформированы представления об окружающем их мире. Самый большой пробел у детей обнаруживается в познаниях о водном мире нашей планете: флоре и фауне морей и океанов. В ходе реализации проекта дети получат знания об обитателях морей и океанов. Участие детей в проекте 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  <a:sym typeface="Arial"/>
              </a:rPr>
              <a:t> 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  <a:sym typeface="Arial"/>
              </a:rPr>
              <a:t> позволит максимально обогатить знания и представления о жизни рыб и обитателей моря и океана, развить связную речь, творческие способности детей. Эта тема является очень интересной и увлекательной для детей старшего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  <a:sym typeface="Arial"/>
              </a:rPr>
              <a:t> 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  <a:sym typeface="Arial"/>
              </a:rPr>
              <a:t>дошкольного возраста.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589629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xmlns="" id="{B9833196-8A15-4DE7-8511-72AD6C12F1E9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ru-RU" dirty="0" smtClean="0"/>
              <a:t>Подводный мир очень красочен, ярок, но напрямую не доступен для изучения детьми. Современные средства и методы обучения позволяют это сделать, что способствует «погружению» детей в интересную для них тему и делает их активными участниками образовательного процесса. Это даёт возможность воспитывать детей - «деятелей», а не «исполнителей», развивать волевые качества личности, навыки партнерского взаимодействия. Предлагаемая тема проекта предоставляет детям возможность на каждом занятии выявить проблему; самостоятельно искать нужное решение; выбирать из имеющихся способов наиболее адекватный и продуктивно его использовать; самостоятельно анализировать полученные результаты. Также развивает их творческие способности. Эта тема является очень интересной и увлекательной для детей старшего дошкольного возраста.</a:t>
            </a:r>
          </a:p>
          <a:p>
            <a:endParaRPr lang="ru-RU" dirty="0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937E4EB9-4090-4805-8419-C976DF4467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Актуальность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37248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C41B7D43-99DB-4F08-8858-BB0C54BCF3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6686" y="661286"/>
            <a:ext cx="11839113" cy="481029"/>
          </a:xfrm>
        </p:spPr>
        <p:txBody>
          <a:bodyPr/>
          <a:lstStyle/>
          <a:p>
            <a:r>
              <a:rPr lang="ru-RU" sz="2800" dirty="0" smtClean="0"/>
              <a:t>Тип проекта </a:t>
            </a:r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Познавательно-исследовательский </a:t>
            </a:r>
            <a:endParaRPr lang="ru-RU" sz="28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xmlns="" id="{1000B116-DB24-4FEB-A3F5-59952C8C2B66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Цель проекта</a:t>
            </a:r>
          </a:p>
          <a:p>
            <a:pPr algn="ctr">
              <a:buNone/>
            </a:pPr>
            <a:r>
              <a:rPr lang="ru-RU" sz="2400" dirty="0" smtClean="0">
                <a:solidFill>
                  <a:srgbClr val="0070C0"/>
                </a:solidFill>
              </a:rPr>
              <a:t>расширять знания </a:t>
            </a:r>
            <a:r>
              <a:rPr lang="ru-RU" sz="2400" dirty="0" smtClean="0">
                <a:solidFill>
                  <a:srgbClr val="0070C0"/>
                </a:solidFill>
              </a:rPr>
              <a:t>детей о </a:t>
            </a:r>
            <a:r>
              <a:rPr lang="ru-RU" sz="2400" dirty="0" smtClean="0">
                <a:solidFill>
                  <a:srgbClr val="0070C0"/>
                </a:solidFill>
              </a:rPr>
              <a:t>подводном мире и </a:t>
            </a:r>
            <a:r>
              <a:rPr lang="ru-RU" sz="2400" dirty="0" smtClean="0">
                <a:solidFill>
                  <a:srgbClr val="0070C0"/>
                </a:solidFill>
              </a:rPr>
              <a:t>его обитателях для реализации творческого потенциала детей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E4A8BA6C-1E4C-42F8-8E53-BB79F7765482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Сроки реализации</a:t>
            </a:r>
          </a:p>
          <a:p>
            <a:pPr algn="ctr">
              <a:buNone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Октябрь – Ноябрь 2022 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xmlns="" id="{F3E1FDA2-9E6F-411C-BA56-ACEF6056AAFE}"/>
              </a:ext>
            </a:extLst>
          </p:cNvPr>
          <p:cNvSpPr>
            <a:spLocks noGrp="1"/>
          </p:cNvSpPr>
          <p:nvPr>
            <p:ph sz="quarter" idx="22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Участники проекта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Воспитатель Муравьева Екатерина Валериевна,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д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ети, родители группы «Рябинка»</a:t>
            </a:r>
            <a:endParaRPr lang="ru-RU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63368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:a16="http://schemas.microsoft.com/office/drawing/2014/main" xmlns="" id="{73877990-EA05-45F8-9A46-F631EF331B6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ru-RU" sz="1800" dirty="0" smtClean="0"/>
              <a:t>Воспитывать </a:t>
            </a:r>
            <a:r>
              <a:rPr lang="ru-RU" sz="1800" dirty="0" smtClean="0"/>
              <a:t>бережное отношение к природе.</a:t>
            </a:r>
          </a:p>
          <a:p>
            <a:r>
              <a:rPr lang="ru-RU" sz="1800" dirty="0" smtClean="0"/>
              <a:t>Воспитывать </a:t>
            </a:r>
            <a:r>
              <a:rPr lang="ru-RU" sz="1800" dirty="0" smtClean="0"/>
              <a:t>коммуникативные навыки, самостоятельность, трудолюбие, наблюдательность и любознательность ко всему живому.</a:t>
            </a:r>
            <a:endParaRPr lang="ru-RU" sz="1800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AF490F64-8FB3-4298-B3DF-09713EE089E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ru-RU" sz="1800" dirty="0" smtClean="0"/>
              <a:t>Познакомить </a:t>
            </a:r>
            <a:r>
              <a:rPr lang="ru-RU" sz="1800" dirty="0" smtClean="0"/>
              <a:t>с разнообразием подводного мира, с его значимостью для всего живого на планете.</a:t>
            </a:r>
          </a:p>
          <a:p>
            <a:r>
              <a:rPr lang="ru-RU" sz="1800" dirty="0" smtClean="0"/>
              <a:t>Познакомить </a:t>
            </a:r>
            <a:r>
              <a:rPr lang="ru-RU" sz="1800" dirty="0" smtClean="0"/>
              <a:t>со строением и жизнедеятельностью обитателей подводного мира</a:t>
            </a:r>
            <a:r>
              <a:rPr lang="ru-RU" sz="1800" dirty="0" smtClean="0"/>
              <a:t>.</a:t>
            </a:r>
          </a:p>
          <a:p>
            <a:r>
              <a:rPr lang="ru-RU" sz="1800" dirty="0" smtClean="0"/>
              <a:t>Развивать </a:t>
            </a:r>
            <a:r>
              <a:rPr lang="ru-RU" sz="1800" dirty="0" smtClean="0"/>
              <a:t>умение сравнивать и анализировать.</a:t>
            </a:r>
          </a:p>
          <a:p>
            <a:r>
              <a:rPr lang="ru-RU" sz="1800" dirty="0" smtClean="0"/>
              <a:t>Развивать </a:t>
            </a:r>
            <a:r>
              <a:rPr lang="ru-RU" sz="1800" dirty="0" smtClean="0"/>
              <a:t>воображение, мышление в процессе наблюдения, исследования природных объектов.</a:t>
            </a:r>
          </a:p>
          <a:p>
            <a:r>
              <a:rPr lang="ru-RU" sz="1800" dirty="0" smtClean="0"/>
              <a:t>Обогащать </a:t>
            </a:r>
            <a:r>
              <a:rPr lang="ru-RU" sz="1800" dirty="0" smtClean="0"/>
              <a:t>словарный запас детей и их знания о подводном мире</a:t>
            </a:r>
            <a:r>
              <a:rPr lang="ru-RU" sz="1800" dirty="0" smtClean="0"/>
              <a:t>.</a:t>
            </a:r>
          </a:p>
          <a:p>
            <a:r>
              <a:rPr lang="ru-RU" sz="1800" dirty="0" smtClean="0"/>
              <a:t>Развивать </a:t>
            </a:r>
            <a:r>
              <a:rPr lang="ru-RU" sz="1800" dirty="0" smtClean="0"/>
              <a:t>умение передавать свои чувства от общений с природой в рисунках и поделках.</a:t>
            </a:r>
          </a:p>
          <a:p>
            <a:endParaRPr lang="ru-RU" sz="1800" dirty="0" smtClean="0"/>
          </a:p>
          <a:p>
            <a:endParaRPr lang="ru-RU" dirty="0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47363F00-2FFD-49B9-BB5E-D2ACCCD6F3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6686" y="550230"/>
            <a:ext cx="11839113" cy="592085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проекта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5024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C41B7D43-99DB-4F08-8858-BB0C54BCF3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6686" y="385185"/>
            <a:ext cx="11839113" cy="757130"/>
          </a:xfrm>
        </p:spPr>
        <p:txBody>
          <a:bodyPr/>
          <a:lstStyle/>
          <a:p>
            <a:r>
              <a:rPr lang="ru-RU" sz="2400" dirty="0" smtClean="0"/>
              <a:t>В ходе работы над проектом была поставлена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проблема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что такое подводный мир?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xmlns="" id="{1000B116-DB24-4FEB-A3F5-59952C8C2B66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нужно сделать, чтобы узнать?</a:t>
            </a:r>
          </a:p>
          <a:p>
            <a:pPr>
              <a:buFont typeface="Wingdings" pitchFamily="2" charset="2"/>
              <a:buChar char="§"/>
            </a:pPr>
            <a:r>
              <a:rPr lang="ru-RU" sz="1800" dirty="0" smtClean="0">
                <a:solidFill>
                  <a:srgbClr val="0070C0"/>
                </a:solidFill>
              </a:rPr>
              <a:t>Прочитать книги о морях и океанах</a:t>
            </a:r>
          </a:p>
          <a:p>
            <a:pPr>
              <a:buFont typeface="Wingdings" pitchFamily="2" charset="2"/>
              <a:buChar char="§"/>
            </a:pPr>
            <a:r>
              <a:rPr lang="ru-RU" sz="1800" dirty="0" smtClean="0">
                <a:solidFill>
                  <a:srgbClr val="0070C0"/>
                </a:solidFill>
              </a:rPr>
              <a:t>Посмотреть энциклопедии</a:t>
            </a:r>
          </a:p>
          <a:p>
            <a:pPr>
              <a:buFont typeface="Wingdings" pitchFamily="2" charset="2"/>
              <a:buChar char="§"/>
            </a:pPr>
            <a:r>
              <a:rPr lang="ru-RU" sz="1800" dirty="0" smtClean="0">
                <a:solidFill>
                  <a:srgbClr val="0070C0"/>
                </a:solidFill>
              </a:rPr>
              <a:t>Посмотреть познавательные фильмы на </a:t>
            </a:r>
            <a:r>
              <a:rPr lang="ru-RU" sz="1800" dirty="0" err="1" smtClean="0">
                <a:solidFill>
                  <a:srgbClr val="0070C0"/>
                </a:solidFill>
              </a:rPr>
              <a:t>ютубе</a:t>
            </a:r>
            <a:endParaRPr lang="ru-RU" sz="1800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sz="1800" dirty="0" smtClean="0">
                <a:solidFill>
                  <a:srgbClr val="0070C0"/>
                </a:solidFill>
              </a:rPr>
              <a:t>Нужно поехать на море и рассказать о поездке</a:t>
            </a:r>
          </a:p>
          <a:p>
            <a:pPr>
              <a:buFont typeface="Wingdings" pitchFamily="2" charset="2"/>
              <a:buChar char="§"/>
            </a:pPr>
            <a:endParaRPr lang="ru-RU" sz="24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ru-RU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E4A8BA6C-1E4C-42F8-8E53-BB79F7765482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мы знаем?</a:t>
            </a:r>
          </a:p>
          <a:p>
            <a:pPr>
              <a:buFont typeface="Wingdings" pitchFamily="2" charset="2"/>
              <a:buChar char="§"/>
            </a:pPr>
            <a:r>
              <a:rPr lang="ru-RU" sz="1800" dirty="0" smtClean="0">
                <a:solidFill>
                  <a:schemeClr val="accent5">
                    <a:lumMod val="75000"/>
                  </a:schemeClr>
                </a:solidFill>
              </a:rPr>
              <a:t>В морях и океанах живут рыбы, киты, дельфины, осьминоги</a:t>
            </a:r>
          </a:p>
          <a:p>
            <a:pPr>
              <a:buFont typeface="Wingdings" pitchFamily="2" charset="2"/>
              <a:buChar char="§"/>
            </a:pPr>
            <a:r>
              <a:rPr lang="ru-RU" sz="1800" dirty="0" smtClean="0">
                <a:solidFill>
                  <a:schemeClr val="accent5">
                    <a:lumMod val="75000"/>
                  </a:schemeClr>
                </a:solidFill>
              </a:rPr>
              <a:t>В морях и океанах соленая вода</a:t>
            </a:r>
          </a:p>
          <a:p>
            <a:pPr>
              <a:buFont typeface="Wingdings" pitchFamily="2" charset="2"/>
              <a:buChar char="§"/>
            </a:pPr>
            <a:r>
              <a:rPr lang="ru-RU" sz="1800" dirty="0" smtClean="0">
                <a:solidFill>
                  <a:schemeClr val="accent5">
                    <a:lumMod val="75000"/>
                  </a:schemeClr>
                </a:solidFill>
              </a:rPr>
              <a:t>Море может быть грязным</a:t>
            </a:r>
            <a:endParaRPr lang="ru-RU" sz="1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xmlns="" id="{F3E1FDA2-9E6F-411C-BA56-ACEF6056AAFE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4211131" y="1316657"/>
            <a:ext cx="3750220" cy="3516599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мы хотим узнать?</a:t>
            </a:r>
          </a:p>
          <a:p>
            <a:pPr>
              <a:buFont typeface="Wingdings" pitchFamily="2" charset="2"/>
              <a:buChar char="§"/>
            </a:pPr>
            <a:r>
              <a:rPr lang="ru-RU" sz="1800" dirty="0" smtClean="0">
                <a:solidFill>
                  <a:srgbClr val="0070C0"/>
                </a:solidFill>
              </a:rPr>
              <a:t>Как выглядят и чем питаются морские обитатели?</a:t>
            </a:r>
          </a:p>
          <a:p>
            <a:pPr>
              <a:buFont typeface="Wingdings" pitchFamily="2" charset="2"/>
              <a:buChar char="§"/>
            </a:pPr>
            <a:r>
              <a:rPr lang="ru-RU" sz="1800" dirty="0" smtClean="0">
                <a:solidFill>
                  <a:srgbClr val="0070C0"/>
                </a:solidFill>
              </a:rPr>
              <a:t>Как они передвигаются?</a:t>
            </a:r>
          </a:p>
          <a:p>
            <a:pPr>
              <a:buFont typeface="Wingdings" pitchFamily="2" charset="2"/>
              <a:buChar char="§"/>
            </a:pPr>
            <a:r>
              <a:rPr lang="ru-RU" sz="1800" dirty="0" smtClean="0">
                <a:solidFill>
                  <a:srgbClr val="0070C0"/>
                </a:solidFill>
              </a:rPr>
              <a:t>Что еще есть под водой?</a:t>
            </a:r>
          </a:p>
          <a:p>
            <a:pPr>
              <a:buFont typeface="Wingdings" pitchFamily="2" charset="2"/>
              <a:buChar char="§"/>
            </a:pPr>
            <a:r>
              <a:rPr lang="ru-RU" sz="1800" dirty="0" smtClean="0">
                <a:solidFill>
                  <a:srgbClr val="0070C0"/>
                </a:solidFill>
              </a:rPr>
              <a:t>Как попасть на дно океана?</a:t>
            </a:r>
          </a:p>
          <a:p>
            <a:pPr>
              <a:buFont typeface="Wingdings" pitchFamily="2" charset="2"/>
              <a:buChar char="§"/>
            </a:pPr>
            <a:r>
              <a:rPr lang="ru-RU" sz="1800" dirty="0" smtClean="0">
                <a:solidFill>
                  <a:srgbClr val="0070C0"/>
                </a:solidFill>
              </a:rPr>
              <a:t>Зачем человек изучает подводный мир?</a:t>
            </a:r>
          </a:p>
          <a:p>
            <a:pPr>
              <a:buFont typeface="Wingdings" pitchFamily="2" charset="2"/>
              <a:buChar char="§"/>
            </a:pPr>
            <a:r>
              <a:rPr lang="ru-RU" sz="1800" dirty="0" smtClean="0">
                <a:solidFill>
                  <a:srgbClr val="0070C0"/>
                </a:solidFill>
              </a:rPr>
              <a:t>Нужно ли ухаживать за морскими жителями?</a:t>
            </a:r>
          </a:p>
          <a:p>
            <a:pPr>
              <a:buFont typeface="Wingdings" pitchFamily="2" charset="2"/>
              <a:buChar char="§"/>
            </a:pPr>
            <a:endParaRPr lang="ru-RU" sz="1800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§"/>
            </a:pPr>
            <a:endParaRPr lang="ru-RU" sz="1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63368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EB8FB7C-BF0C-493F-BA3A-E2D9DBB1DF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247766"/>
            <a:ext cx="11839113" cy="1008546"/>
          </a:xfrm>
        </p:spPr>
        <p:txBody>
          <a:bodyPr/>
          <a:lstStyle/>
          <a:p>
            <a:pPr lvl="0"/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A37C7DD6-7159-42E5-AD93-7B3227DC5AE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378508"/>
            <a:ext cx="11839112" cy="5352613"/>
          </a:xfrm>
        </p:spPr>
        <p:txBody>
          <a:bodyPr/>
          <a:lstStyle/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Организационный этап</a:t>
            </a:r>
          </a:p>
          <a:p>
            <a:pPr>
              <a:buNone/>
            </a:pPr>
            <a:r>
              <a:rPr lang="ru-RU" sz="2000" dirty="0" smtClean="0"/>
              <a:t>На первом этапе проходил подбор и изучение справочной, информационной, художественной литературы. Разработка плана проекта, идеи и предложения. Знакомство детей и родителей с темой проекта. Выбор места для оформления тематического уголка «Этот волшебный подводный мир».</a:t>
            </a:r>
          </a:p>
          <a:p>
            <a:pPr>
              <a:buNone/>
            </a:pPr>
            <a:r>
              <a:rPr lang="ru-RU" sz="2000" dirty="0" smtClean="0"/>
              <a:t>На первом этапе был подобран: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/>
              <a:t>Иллюстрированный материал «Обитатели подводного мира»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/>
              <a:t>Видео-презентации «Красота подводного мира», «Опасности подводного мира»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/>
              <a:t>Подобрали </a:t>
            </a:r>
            <a:r>
              <a:rPr lang="ru-RU" sz="2000" dirty="0" err="1" smtClean="0"/>
              <a:t>дид.игры</a:t>
            </a:r>
            <a:r>
              <a:rPr lang="ru-RU" sz="2000" dirty="0" smtClean="0"/>
              <a:t>, задания, стихи, загадки</a:t>
            </a:r>
          </a:p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Практический этап: </a:t>
            </a:r>
            <a:r>
              <a:rPr lang="ru-RU" sz="2000" dirty="0" smtClean="0"/>
              <a:t>сбор информации. Дети принесли из дома энциклопедии, журналы. Выбрали животное, о котором они будут рассказывать. В результате наблюдений и исследовательской деятельности дети узнавали, чем морская вода отличается от пресной. Мы экспериментировали, создавали модели морского дна, изучали ракушки, слушали в них «шум моря».</a:t>
            </a:r>
          </a:p>
          <a:p>
            <a:pPr>
              <a:buFont typeface="Wingdings" pitchFamily="2" charset="2"/>
              <a:buChar char="§"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39589629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9D732C8D-618D-442F-8513-8EE7F53CB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8561" y="0"/>
            <a:ext cx="11839113" cy="646331"/>
          </a:xfrm>
        </p:spPr>
        <p:txBody>
          <a:bodyPr/>
          <a:lstStyle/>
          <a:p>
            <a:r>
              <a:rPr lang="ru-RU" sz="2000" dirty="0" smtClean="0"/>
              <a:t>В ходе работы проводились организационные мероприятия, наблюдения, беседы с детьми, изучение энциклопедий, просмотр фильмом, играли в </a:t>
            </a:r>
            <a:r>
              <a:rPr lang="ru-RU" sz="2000" dirty="0" err="1" smtClean="0"/>
              <a:t>дид.игры</a:t>
            </a:r>
            <a:endParaRPr lang="ru-RU" sz="2000" dirty="0"/>
          </a:p>
        </p:txBody>
      </p:sp>
      <p:pic>
        <p:nvPicPr>
          <p:cNvPr id="1026" name="Picture 2" descr="C:\Users\User\Desktop\фото на проект\1683791740006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9815" y="1477335"/>
            <a:ext cx="3445367" cy="2584025"/>
          </a:xfrm>
          <a:prstGeom prst="rect">
            <a:avLst/>
          </a:prstGeom>
          <a:noFill/>
        </p:spPr>
      </p:pic>
      <p:pic>
        <p:nvPicPr>
          <p:cNvPr id="1028" name="Picture 4" descr="C:\Users\User\Desktop\фото на проект\1683791740042.jpg"/>
          <p:cNvPicPr>
            <a:picLocks noGrp="1" noChangeAspect="1" noChangeArrowheads="1"/>
          </p:cNvPicPr>
          <p:nvPr>
            <p:ph sz="quarter" idx="16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07625" y="799051"/>
            <a:ext cx="3836040" cy="2877030"/>
          </a:xfrm>
          <a:prstGeom prst="rect">
            <a:avLst/>
          </a:prstGeom>
          <a:noFill/>
        </p:spPr>
      </p:pic>
      <p:pic>
        <p:nvPicPr>
          <p:cNvPr id="1030" name="Picture 6" descr="C:\Users\User\Desktop\фото на проект\168379174003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63992" y="3123210"/>
            <a:ext cx="3075708" cy="2306781"/>
          </a:xfrm>
          <a:prstGeom prst="rect">
            <a:avLst/>
          </a:prstGeom>
          <a:noFill/>
        </p:spPr>
      </p:pic>
      <p:pic>
        <p:nvPicPr>
          <p:cNvPr id="1031" name="Picture 7" descr="C:\Users\User\Desktop\фото на проект\168391254848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63243" y="3794166"/>
            <a:ext cx="3752602" cy="28144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5174935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Users\User\Desktop\фото на проект\16837917400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9409" y="1175656"/>
            <a:ext cx="4876802" cy="3657601"/>
          </a:xfrm>
          <a:prstGeom prst="rect">
            <a:avLst/>
          </a:prstGeom>
          <a:noFill/>
        </p:spPr>
      </p:pic>
      <p:pic>
        <p:nvPicPr>
          <p:cNvPr id="2050" name="Picture 2" descr="C:\Users\User\Desktop\фото на проект\168391254846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055" y="800594"/>
            <a:ext cx="3502231" cy="466964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51749359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983</TotalTime>
  <Words>684</Words>
  <Application>Microsoft Office PowerPoint</Application>
  <PresentationFormat>Произвольный</PresentationFormat>
  <Paragraphs>61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Times New Roman</vt:lpstr>
      <vt:lpstr>Calibri</vt:lpstr>
      <vt:lpstr>Book Antiqua</vt:lpstr>
      <vt:lpstr>Wingdings</vt:lpstr>
      <vt:lpstr>Bahnschrift SemiCondensed</vt:lpstr>
      <vt:lpstr>Тема Office</vt:lpstr>
      <vt:lpstr>  Презентация проекта «Этот волшебный подводный мир»</vt:lpstr>
      <vt:lpstr>Основания для разработки Проекта </vt:lpstr>
      <vt:lpstr>Актуальность </vt:lpstr>
      <vt:lpstr>Тип проекта Познавательно-исследовательский </vt:lpstr>
      <vt:lpstr>Задачи проекта</vt:lpstr>
      <vt:lpstr>В ходе работы над проектом была поставлена проблема : что такое подводный мир?</vt:lpstr>
      <vt:lpstr>Слайд 7</vt:lpstr>
      <vt:lpstr>В ходе работы проводились организационные мероприятия, наблюдения, беседы с детьми, изучение энциклопедий, просмотр фильмом, играли в дид.игры</vt:lpstr>
      <vt:lpstr>Слайд 9</vt:lpstr>
      <vt:lpstr>Слайд 10</vt:lpstr>
      <vt:lpstr>Слайд 11</vt:lpstr>
      <vt:lpstr>Проводили опыт «Выращивание кристаллов из поваренной соли»</vt:lpstr>
      <vt:lpstr>Продуктивная деятельность (лепка, конструирование из бумаги)</vt:lpstr>
      <vt:lpstr>Презентация проекта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description>fonik.ru</dc:description>
  <cp:lastModifiedBy>User</cp:lastModifiedBy>
  <cp:revision>10</cp:revision>
  <dcterms:created xsi:type="dcterms:W3CDTF">2020-05-03T07:48:59Z</dcterms:created>
  <dcterms:modified xsi:type="dcterms:W3CDTF">2023-05-12T18:07:41Z</dcterms:modified>
</cp:coreProperties>
</file>