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DBC5-34E6-44EC-881C-470B3865F2D7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79FB0-A80D-4A68-8B88-B6ECA72F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DBC5-34E6-44EC-881C-470B3865F2D7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79FB0-A80D-4A68-8B88-B6ECA72F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DBC5-34E6-44EC-881C-470B3865F2D7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79FB0-A80D-4A68-8B88-B6ECA72F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DBC5-34E6-44EC-881C-470B3865F2D7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79FB0-A80D-4A68-8B88-B6ECA72F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DBC5-34E6-44EC-881C-470B3865F2D7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79FB0-A80D-4A68-8B88-B6ECA72F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DBC5-34E6-44EC-881C-470B3865F2D7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79FB0-A80D-4A68-8B88-B6ECA72F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DBC5-34E6-44EC-881C-470B3865F2D7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79FB0-A80D-4A68-8B88-B6ECA72F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DBC5-34E6-44EC-881C-470B3865F2D7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79FB0-A80D-4A68-8B88-B6ECA72F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DBC5-34E6-44EC-881C-470B3865F2D7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79FB0-A80D-4A68-8B88-B6ECA72F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DBC5-34E6-44EC-881C-470B3865F2D7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79FB0-A80D-4A68-8B88-B6ECA72F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4DBC5-34E6-44EC-881C-470B3865F2D7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79FB0-A80D-4A68-8B88-B6ECA72F8C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4DBC5-34E6-44EC-881C-470B3865F2D7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79FB0-A80D-4A68-8B88-B6ECA72F8C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аньчоус\Desktop\1613682133_68-p-foni-dlya-detskoi-prezentatsii-sport-7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144032" cy="6858000"/>
          </a:xfrm>
          <a:prstGeom prst="rect">
            <a:avLst/>
          </a:prstGeom>
          <a:noFill/>
        </p:spPr>
      </p:pic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857224" y="3714752"/>
            <a:ext cx="79724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4400" b="1" i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 здоровом теле - здоровый дух</a:t>
            </a:r>
            <a:endParaRPr lang="ru-RU" sz="4400" b="1" i="1" kern="10" spc="0" dirty="0">
              <a:ln w="9525">
                <a:noFill/>
                <a:round/>
                <a:headEnd/>
                <a:tailEnd/>
              </a:ln>
              <a:solidFill>
                <a:srgbClr val="0000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аньчоус\Desktop\Screenshot_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162000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928794" y="214290"/>
            <a:ext cx="557216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Мы дружные ребята,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Пришли мы в детский сад,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каждый физкультурой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Заняться очень рад!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Физкультурой мы в саду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Много занимались.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зарядке по утрам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Крепли, закалялись.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6" name="Picture 4" descr="https://cdn.culture.ru/images/af8ad712-3e75-5feb-976b-5eae16d6c1a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357562"/>
            <a:ext cx="4957441" cy="3383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аньчоус\Desktop\Screenshot_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162000" cy="6858000"/>
          </a:xfrm>
          <a:prstGeom prst="rect">
            <a:avLst/>
          </a:prstGeom>
          <a:noFill/>
        </p:spPr>
      </p:pic>
      <p:pic>
        <p:nvPicPr>
          <p:cNvPr id="2051" name="Picture 3" descr="C:\Users\Саньчоус\Desktop\Screenshot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9532" y="71414"/>
            <a:ext cx="2949790" cy="3714754"/>
          </a:xfrm>
          <a:prstGeom prst="rect">
            <a:avLst/>
          </a:prstGeom>
          <a:noFill/>
        </p:spPr>
      </p:pic>
      <p:pic>
        <p:nvPicPr>
          <p:cNvPr id="2052" name="Picture 4" descr="C:\Users\Саньчоус\Desktop\Screenshot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71414"/>
            <a:ext cx="3036371" cy="3319462"/>
          </a:xfrm>
          <a:prstGeom prst="rect">
            <a:avLst/>
          </a:prstGeom>
          <a:noFill/>
        </p:spPr>
      </p:pic>
      <p:pic>
        <p:nvPicPr>
          <p:cNvPr id="2053" name="Picture 5" descr="C:\Users\Саньчоус\Desktop\Screenshot_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3519508"/>
            <a:ext cx="3170830" cy="3267078"/>
          </a:xfrm>
          <a:prstGeom prst="rect">
            <a:avLst/>
          </a:prstGeom>
          <a:noFill/>
        </p:spPr>
      </p:pic>
      <p:pic>
        <p:nvPicPr>
          <p:cNvPr id="2054" name="Picture 6" descr="C:\Users\Саньчоус\Desktop\Screenshot_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06" y="3000372"/>
            <a:ext cx="2876310" cy="3786214"/>
          </a:xfrm>
          <a:prstGeom prst="rect">
            <a:avLst/>
          </a:prstGeom>
          <a:noFill/>
        </p:spPr>
      </p:pic>
      <p:pic>
        <p:nvPicPr>
          <p:cNvPr id="2055" name="Picture 7" descr="C:\Users\Саньчоус\Desktop\Screenshot_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06" y="71414"/>
            <a:ext cx="2852738" cy="2809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аньчоус\Desktop\Screenshot_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162000" cy="6858000"/>
          </a:xfrm>
          <a:prstGeom prst="rect">
            <a:avLst/>
          </a:prstGeom>
          <a:noFill/>
        </p:spPr>
      </p:pic>
      <p:pic>
        <p:nvPicPr>
          <p:cNvPr id="3074" name="Picture 2" descr="C:\Users\Саньчоус\Desktop\Screenshot_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6" y="71414"/>
            <a:ext cx="8453457" cy="3661995"/>
          </a:xfrm>
          <a:prstGeom prst="rect">
            <a:avLst/>
          </a:prstGeom>
          <a:noFill/>
        </p:spPr>
      </p:pic>
      <p:pic>
        <p:nvPicPr>
          <p:cNvPr id="3075" name="Picture 3" descr="C:\Users\Саньчоус\Desktop\Screenshot_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786190"/>
            <a:ext cx="2571768" cy="2991394"/>
          </a:xfrm>
          <a:prstGeom prst="rect">
            <a:avLst/>
          </a:prstGeom>
          <a:noFill/>
        </p:spPr>
      </p:pic>
      <p:pic>
        <p:nvPicPr>
          <p:cNvPr id="3076" name="Picture 4" descr="C:\Users\Саньчоус\Desktop\Screenshot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9" y="3786190"/>
            <a:ext cx="3265659" cy="30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аньчоус\Desktop\Screenshot_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162000" cy="6858000"/>
          </a:xfrm>
          <a:prstGeom prst="rect">
            <a:avLst/>
          </a:prstGeom>
          <a:noFill/>
        </p:spPr>
      </p:pic>
      <p:pic>
        <p:nvPicPr>
          <p:cNvPr id="4098" name="Picture 2" descr="C:\Users\Саньчоус\Desktop\Screenshot_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42852"/>
            <a:ext cx="7977734" cy="626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аньчоус\Desktop\Screenshot_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162000" cy="6858000"/>
          </a:xfrm>
          <a:prstGeom prst="rect">
            <a:avLst/>
          </a:prstGeom>
          <a:noFill/>
        </p:spPr>
      </p:pic>
      <p:pic>
        <p:nvPicPr>
          <p:cNvPr id="5122" name="Picture 2" descr="C:\Users\Саньчоус\Desktop\Screenshot_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142852"/>
            <a:ext cx="8253645" cy="658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аньчоус\Desktop\Screenshot_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162000" cy="6858000"/>
          </a:xfrm>
          <a:prstGeom prst="rect">
            <a:avLst/>
          </a:prstGeom>
          <a:noFill/>
        </p:spPr>
      </p:pic>
      <p:pic>
        <p:nvPicPr>
          <p:cNvPr id="6146" name="Picture 2" descr="C:\Users\Саньчоус\Desktop\Screenshot_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6" y="71414"/>
            <a:ext cx="5490291" cy="3857652"/>
          </a:xfrm>
          <a:prstGeom prst="rect">
            <a:avLst/>
          </a:prstGeom>
          <a:noFill/>
        </p:spPr>
      </p:pic>
      <p:pic>
        <p:nvPicPr>
          <p:cNvPr id="6147" name="Picture 3" descr="C:\Users\Саньчоус\Desktop\Screenshot_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1710609"/>
            <a:ext cx="3500462" cy="5075977"/>
          </a:xfrm>
          <a:prstGeom prst="rect">
            <a:avLst/>
          </a:prstGeom>
          <a:noFill/>
        </p:spPr>
      </p:pic>
      <p:pic>
        <p:nvPicPr>
          <p:cNvPr id="6148" name="Picture 4" descr="C:\Users\Саньчоус\Desktop\smayl-prygayushchiy-animatsionnaya-kartinka-015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286256"/>
            <a:ext cx="4354303" cy="1524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аньчоус\Desktop\Screenshot_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162000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071538" y="714356"/>
            <a:ext cx="635798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Спорт для жизни очень важен.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Он здоровье всем дает.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Очень важен спорт для всех.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Он — здоровье и успех.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Мы зарядку делаем,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Приседаем, бегаем.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Зарядку делаем с утра —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Здоровы будем мы всегда.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C:\Users\Саньчоус\Desktop\728292_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928802"/>
            <a:ext cx="3071834" cy="45811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44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Саньчоус</dc:creator>
  <cp:lastModifiedBy>Саньчоус</cp:lastModifiedBy>
  <cp:revision>9</cp:revision>
  <dcterms:created xsi:type="dcterms:W3CDTF">2023-05-12T15:34:16Z</dcterms:created>
  <dcterms:modified xsi:type="dcterms:W3CDTF">2023-05-12T16:36:59Z</dcterms:modified>
</cp:coreProperties>
</file>