
<file path=[Content_Types].xml><?xml version="1.0" encoding="utf-8"?>
<Types xmlns="http://schemas.openxmlformats.org/package/2006/content-types">
  <Default ContentType="audio/unknown" Extension="mp3"/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57" r:id="rId4"/>
    <p:sldId id="258" r:id="rId5"/>
    <p:sldId id="262" r:id="rId6"/>
    <p:sldId id="259" r:id="rId7"/>
    <p:sldId id="261" r:id="rId8"/>
    <p:sldId id="268" r:id="rId9"/>
    <p:sldId id="263" r:id="rId10"/>
    <p:sldId id="264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5000">
              <a:schemeClr val="accent3">
                <a:lumMod val="20000"/>
                <a:lumOff val="80000"/>
              </a:schemeClr>
            </a:gs>
            <a:gs pos="72000">
              <a:schemeClr val="accent6">
                <a:lumMod val="20000"/>
                <a:lumOff val="8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3" Target="../slideLayouts/slideLayout1.xml" Type="http://schemas.openxmlformats.org/officeDocument/2006/relationships/slideLayout"/><Relationship Id="rId2" Target="../media/media1.mp3" Type="http://schemas.openxmlformats.org/officeDocument/2006/relationships/audio"/><Relationship Id="rId1" Target="../media/media1.mp3" Type="http://schemas.microsoft.com/office/2007/relationships/media"/><Relationship Id="rId5" Target="../media/image2.png" Type="http://schemas.openxmlformats.org/officeDocument/2006/relationships/image"/><Relationship Id="rId4" Target="../media/image1.jpe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«Д\С №12 г. Челябинска»</a:t>
            </a:r>
            <a:r>
              <a:rPr lang="ru-RU" sz="2000" dirty="0">
                <a:solidFill>
                  <a:srgbClr val="0070C0"/>
                </a:solidFill>
              </a:rPr>
              <a:t/>
            </a:r>
            <a:br>
              <a:rPr lang="ru-RU" sz="2000" dirty="0">
                <a:solidFill>
                  <a:srgbClr val="0070C0"/>
                </a:solidFill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Конспект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непрерывной образовательной 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деятельности с детьми старшей группы: 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«Безопасное окно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55172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воспитатель: 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Лукина О.Н.</a:t>
            </a:r>
          </a:p>
        </p:txBody>
      </p:sp>
    </p:spTree>
    <p:extLst>
      <p:ext uri="{BB962C8B-B14F-4D97-AF65-F5344CB8AC3E}">
        <p14:creationId xmlns:p14="http://schemas.microsoft.com/office/powerpoint/2010/main" val="175516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ОГОПЕД\Desktop\безопасное окно\мчс, окно, рыбы\2023-05-04-16-17-4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8574" y="254660"/>
            <a:ext cx="58948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Кот, петух, лиса 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11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ОГОПЕД\Desktop\безопасное окно\мчс, окно, рыбы\2023-05-04-16-20-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319920"/>
            <a:ext cx="4730960" cy="4896544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277770"/>
            <a:ext cx="67403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Карлсон и малыш 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3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ОГОПЕД\Desktop\безопасное окно\мчс, окно, рыбы\2023-05-04-16-14-5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946" y="1412776"/>
            <a:ext cx="5138853" cy="4525963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28214" y="269408"/>
            <a:ext cx="47643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Дюймовочка 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11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ЛОГОПЕД\Desktop\безопасное окно\мчс, окно, рыбы\2023-05-04-15-36-4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245" y="1484784"/>
            <a:ext cx="5990245" cy="4525963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accent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835696" y="328880"/>
            <a:ext cx="57053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Домовенок Кузя 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22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ОГОПЕД\Desktop\безопасное окно\мчс, окно\2023-04-27-07-22-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159548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596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913" y="693738"/>
            <a:ext cx="5462587" cy="54689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TELEFON_-_13_ZVUK_ZVONK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467544" y="59492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86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6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355600"/>
            <a:ext cx="5376863" cy="614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1 файл наташа 2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755576" y="6169404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72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5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ОГОПЕД\Desktop\безопасное окно\мчс, окно, рыбы\2023-05-04-15-36-44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38200"/>
            <a:ext cx="6858000" cy="51816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27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2656"/>
            <a:ext cx="6773983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583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ОГОПЕД\Desktop\безопасное окно\мчс, окно, рыбы\2023-05-04-15-36-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6912768" cy="518457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39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rrowheads="1" noChangeAspect="1"/>
          </p:cNvPicPr>
          <p:nvPr/>
        </p:nvPicPr>
        <p:blipFill>
          <a:blip cstate="print" r:embed="rId2">
            <a:lum bright="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" l="35" r="35" t="146"/>
          <a:stretch>
            <a:fillRect/>
          </a:stretch>
        </p:blipFill>
        <p:spPr bwMode="auto">
          <a:xfrm>
            <a:off x="1102792" y="260648"/>
            <a:ext cx="7437129" cy="6197607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53662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Игра: </a:t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«Сказки –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безопаски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открытое окно»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9218" name="Picture 2" descr="C:\Users\ЛОГОПЕД\Desktop\безопасное окно\мчс, окно, рыбы\2023-05-04-16-29-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5829300" cy="43815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16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ЛОГОПЕД\Desktop\безопасное окно\мчс, окно, рыбы\2023-05-04-16-18-17.jpg" id="4098" name="Picture 2"/>
          <p:cNvPicPr>
            <a:picLocks noChangeArrowheads="1" noChangeAspect="1"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" l="49" r="47" t="177"/>
          <a:stretch/>
        </p:blipFill>
        <p:spPr bwMode="auto">
          <a:xfrm>
            <a:off x="1475656" y="1556792"/>
            <a:ext cx="6496453" cy="4392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295437"/>
            <a:ext cx="6264695" cy="101566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600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Колобок </a:t>
            </a:r>
            <a:endParaRPr b="1" dirty="0" lang="ru-RU" sz="6000">
              <a:solidFill>
                <a:srgbClr val="FF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11711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38</Words>
  <Application>Microsoft Office PowerPoint</Application>
  <PresentationFormat>Экран (4:3)</PresentationFormat>
  <Paragraphs>13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бюджетное дошкольное образовательное учреждение  «Д\С №12 г. Челябинска»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Игра:  «Сказки – безопаски про  открытое окно»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ЛОГОПЕД</dc:creator>
  <cp:lastModifiedBy>ЛОГОПЕД</cp:lastModifiedBy>
  <cp:revision>9</cp:revision>
  <dcterms:created xsi:type="dcterms:W3CDTF">2023-05-05T02:29:58Z</dcterms:created>
  <dcterms:modified xsi:type="dcterms:W3CDTF">2023-05-10T07:49:33Z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1960552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