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6" r:id="rId3"/>
    <p:sldId id="267" r:id="rId4"/>
    <p:sldId id="268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04664"/>
            <a:ext cx="8229600" cy="5976664"/>
          </a:xfrm>
        </p:spPr>
        <p:txBody>
          <a:bodyPr>
            <a:normAutofit/>
          </a:bodyPr>
          <a:lstStyle/>
          <a:p>
            <a:r>
              <a:rPr lang="ru-RU" i="1" dirty="0" err="1"/>
              <a:t>Тоогу</a:t>
            </a:r>
            <a:r>
              <a:rPr lang="ru-RU" i="1" dirty="0"/>
              <a:t> </a:t>
            </a:r>
            <a:r>
              <a:rPr lang="ru-RU" i="1" dirty="0" err="1"/>
              <a:t>эртемденнери</a:t>
            </a:r>
            <a:r>
              <a:rPr lang="ru-RU" i="1" dirty="0"/>
              <a:t> </a:t>
            </a:r>
            <a:r>
              <a:rPr lang="ru-RU" i="1" dirty="0" err="1"/>
              <a:t>эжелекчилернин</a:t>
            </a:r>
            <a:r>
              <a:rPr lang="ru-RU" i="1" dirty="0"/>
              <a:t> база </a:t>
            </a:r>
            <a:r>
              <a:rPr lang="ru-RU" i="1" dirty="0" err="1"/>
              <a:t>феодалдарнын</a:t>
            </a:r>
            <a:r>
              <a:rPr lang="ru-RU" i="1" dirty="0"/>
              <a:t> </a:t>
            </a:r>
            <a:r>
              <a:rPr lang="ru-RU" i="1" dirty="0" err="1"/>
              <a:t>дарлалынын</a:t>
            </a:r>
            <a:r>
              <a:rPr lang="ru-RU" i="1" dirty="0"/>
              <a:t> </a:t>
            </a:r>
            <a:r>
              <a:rPr lang="ru-RU" i="1" dirty="0" err="1"/>
              <a:t>уезин</a:t>
            </a:r>
            <a:r>
              <a:rPr lang="ru-RU" i="1" dirty="0"/>
              <a:t> </a:t>
            </a:r>
            <a:r>
              <a:rPr lang="ru-RU" i="1" dirty="0" err="1"/>
              <a:t>тыва</a:t>
            </a:r>
            <a:r>
              <a:rPr lang="ru-RU" i="1" dirty="0"/>
              <a:t> </a:t>
            </a:r>
            <a:r>
              <a:rPr lang="ru-RU" i="1" dirty="0" err="1"/>
              <a:t>улустун</a:t>
            </a:r>
            <a:r>
              <a:rPr lang="ru-RU" i="1" dirty="0"/>
              <a:t> </a:t>
            </a:r>
            <a:r>
              <a:rPr lang="ru-RU" i="1" dirty="0" err="1"/>
              <a:t>тоогузунде</a:t>
            </a:r>
            <a:r>
              <a:rPr lang="ru-RU" i="1" dirty="0"/>
              <a:t> эн </a:t>
            </a:r>
            <a:r>
              <a:rPr lang="ru-RU" i="1" dirty="0" err="1"/>
              <a:t>аар-берге</a:t>
            </a:r>
            <a:r>
              <a:rPr lang="ru-RU" i="1" dirty="0"/>
              <a:t> </a:t>
            </a:r>
            <a:r>
              <a:rPr lang="ru-RU" i="1" dirty="0" err="1"/>
              <a:t>уе</a:t>
            </a:r>
            <a:r>
              <a:rPr lang="ru-RU" i="1" dirty="0"/>
              <a:t> </a:t>
            </a:r>
            <a:r>
              <a:rPr lang="ru-RU" i="1" dirty="0" err="1"/>
              <a:t>деп</a:t>
            </a:r>
            <a:r>
              <a:rPr lang="ru-RU" i="1" dirty="0"/>
              <a:t> </a:t>
            </a:r>
            <a:r>
              <a:rPr lang="ru-RU" i="1" dirty="0" err="1"/>
              <a:t>санап</a:t>
            </a:r>
            <a:r>
              <a:rPr lang="ru-RU" i="1" dirty="0"/>
              <a:t> </a:t>
            </a:r>
            <a:r>
              <a:rPr lang="ru-RU" i="1" dirty="0" err="1"/>
              <a:t>турар</a:t>
            </a:r>
            <a:r>
              <a:rPr lang="ru-RU" i="1" dirty="0"/>
              <a:t>.</a:t>
            </a:r>
            <a:endParaRPr lang="ru-RU" dirty="0"/>
          </a:p>
          <a:p>
            <a:r>
              <a:rPr lang="ru-RU" i="1" dirty="0" err="1"/>
              <a:t>Мындыг</a:t>
            </a:r>
            <a:r>
              <a:rPr lang="ru-RU" i="1" dirty="0"/>
              <a:t> </a:t>
            </a:r>
            <a:r>
              <a:rPr lang="ru-RU" i="1" dirty="0" err="1"/>
              <a:t>уеде</a:t>
            </a:r>
            <a:r>
              <a:rPr lang="ru-RU" i="1" dirty="0"/>
              <a:t> В.В. Радлов </a:t>
            </a:r>
            <a:r>
              <a:rPr lang="ru-RU" i="1" dirty="0" err="1"/>
              <a:t>Барыын</a:t>
            </a:r>
            <a:r>
              <a:rPr lang="ru-RU" i="1" dirty="0"/>
              <a:t> </a:t>
            </a:r>
            <a:r>
              <a:rPr lang="ru-RU" i="1" dirty="0" err="1"/>
              <a:t>талакы</a:t>
            </a:r>
            <a:r>
              <a:rPr lang="ru-RU" i="1" dirty="0"/>
              <a:t> </a:t>
            </a:r>
            <a:r>
              <a:rPr lang="ru-RU" i="1" dirty="0" err="1"/>
              <a:t>Тывага</a:t>
            </a:r>
            <a:r>
              <a:rPr lang="ru-RU" i="1" dirty="0"/>
              <a:t>, Кара-</a:t>
            </a:r>
            <a:r>
              <a:rPr lang="ru-RU" i="1" dirty="0" err="1"/>
              <a:t>Хол</a:t>
            </a:r>
            <a:r>
              <a:rPr lang="ru-RU" i="1" dirty="0"/>
              <a:t> </a:t>
            </a:r>
            <a:r>
              <a:rPr lang="ru-RU" i="1" dirty="0" err="1"/>
              <a:t>чоок</a:t>
            </a:r>
            <a:r>
              <a:rPr lang="ru-RU" i="1" dirty="0"/>
              <a:t> </a:t>
            </a:r>
            <a:r>
              <a:rPr lang="ru-RU" i="1" dirty="0" err="1"/>
              <a:t>кавызынга</a:t>
            </a:r>
            <a:r>
              <a:rPr lang="ru-RU" i="1" dirty="0"/>
              <a:t>, </a:t>
            </a:r>
            <a:r>
              <a:rPr lang="ru-RU" i="1" dirty="0" err="1"/>
              <a:t>чугле</a:t>
            </a:r>
            <a:r>
              <a:rPr lang="ru-RU" i="1" dirty="0"/>
              <a:t> 4 хонукта-1861 </a:t>
            </a:r>
            <a:r>
              <a:rPr lang="ru-RU" i="1" dirty="0" err="1"/>
              <a:t>чылдын</a:t>
            </a:r>
            <a:r>
              <a:rPr lang="ru-RU" i="1" dirty="0"/>
              <a:t> июль </a:t>
            </a:r>
            <a:r>
              <a:rPr lang="ru-RU" i="1" dirty="0" err="1"/>
              <a:t>айнын</a:t>
            </a:r>
            <a:r>
              <a:rPr lang="ru-RU" i="1" dirty="0"/>
              <a:t> 4-7 </a:t>
            </a:r>
            <a:r>
              <a:rPr lang="ru-RU" i="1" dirty="0" err="1"/>
              <a:t>хуннеринде</a:t>
            </a:r>
            <a:r>
              <a:rPr lang="ru-RU" i="1" dirty="0"/>
              <a:t> </a:t>
            </a:r>
            <a:r>
              <a:rPr lang="ru-RU" i="1" dirty="0" err="1"/>
              <a:t>чоруп</a:t>
            </a:r>
            <a:r>
              <a:rPr lang="ru-RU" i="1" dirty="0"/>
              <a:t> </a:t>
            </a:r>
            <a:r>
              <a:rPr lang="ru-RU" i="1" dirty="0" err="1"/>
              <a:t>чораан</a:t>
            </a:r>
            <a:r>
              <a:rPr lang="ru-RU" i="1" dirty="0"/>
              <a:t>.</a:t>
            </a:r>
            <a:endParaRPr lang="ru-RU" dirty="0"/>
          </a:p>
          <a:p>
            <a:r>
              <a:rPr lang="ru-RU" i="1" dirty="0"/>
              <a:t>Василий Васильевич Радлов (Фридрих Вильгельм) 1837 </a:t>
            </a:r>
            <a:r>
              <a:rPr lang="ru-RU" i="1" dirty="0" err="1"/>
              <a:t>чылда</a:t>
            </a:r>
            <a:r>
              <a:rPr lang="ru-RU" i="1" dirty="0"/>
              <a:t> </a:t>
            </a:r>
            <a:r>
              <a:rPr lang="ru-RU" i="1" dirty="0" err="1"/>
              <a:t>Берлинге</a:t>
            </a:r>
            <a:r>
              <a:rPr lang="ru-RU" i="1" dirty="0"/>
              <a:t> </a:t>
            </a:r>
            <a:r>
              <a:rPr lang="ru-RU" i="1" dirty="0" err="1"/>
              <a:t>полициянын</a:t>
            </a:r>
            <a:r>
              <a:rPr lang="ru-RU" i="1" dirty="0"/>
              <a:t> </a:t>
            </a:r>
            <a:r>
              <a:rPr lang="ru-RU" i="1" dirty="0" err="1"/>
              <a:t>хоорай</a:t>
            </a:r>
            <a:r>
              <a:rPr lang="ru-RU" i="1" dirty="0"/>
              <a:t> </a:t>
            </a:r>
            <a:r>
              <a:rPr lang="ru-RU" i="1" dirty="0" err="1"/>
              <a:t>комиссарынын</a:t>
            </a:r>
            <a:r>
              <a:rPr lang="ru-RU" i="1" dirty="0"/>
              <a:t> </a:t>
            </a:r>
            <a:r>
              <a:rPr lang="ru-RU" i="1" dirty="0" err="1"/>
              <a:t>ог-булезинге</a:t>
            </a:r>
            <a:r>
              <a:rPr lang="ru-RU" i="1" dirty="0"/>
              <a:t> </a:t>
            </a:r>
            <a:r>
              <a:rPr lang="ru-RU" i="1" dirty="0" err="1"/>
              <a:t>торуттунген</a:t>
            </a:r>
            <a:r>
              <a:rPr lang="ru-RU" i="1" dirty="0"/>
              <a:t>. </a:t>
            </a:r>
            <a:r>
              <a:rPr lang="ru-RU" i="1" dirty="0" err="1"/>
              <a:t>Классиктиг</a:t>
            </a:r>
            <a:r>
              <a:rPr lang="ru-RU" i="1" dirty="0"/>
              <a:t> </a:t>
            </a:r>
            <a:r>
              <a:rPr lang="ru-RU" i="1" dirty="0" err="1"/>
              <a:t>гимназияны</a:t>
            </a:r>
            <a:r>
              <a:rPr lang="ru-RU" i="1" dirty="0"/>
              <a:t> (</a:t>
            </a:r>
            <a:r>
              <a:rPr lang="ru-RU" i="1" dirty="0" err="1"/>
              <a:t>ортумак</a:t>
            </a:r>
            <a:r>
              <a:rPr lang="ru-RU" i="1" dirty="0"/>
              <a:t> </a:t>
            </a:r>
            <a:r>
              <a:rPr lang="ru-RU" i="1" dirty="0" err="1"/>
              <a:t>ооредилге</a:t>
            </a:r>
            <a:r>
              <a:rPr lang="ru-RU" i="1" dirty="0"/>
              <a:t> </a:t>
            </a:r>
            <a:r>
              <a:rPr lang="ru-RU" i="1" dirty="0" err="1"/>
              <a:t>черин</a:t>
            </a:r>
            <a:r>
              <a:rPr lang="ru-RU" i="1" dirty="0"/>
              <a:t>) </a:t>
            </a:r>
            <a:r>
              <a:rPr lang="ru-RU" i="1" dirty="0" err="1"/>
              <a:t>дооскан</a:t>
            </a:r>
            <a:r>
              <a:rPr lang="ru-RU" i="1" dirty="0"/>
              <a:t> </a:t>
            </a:r>
            <a:r>
              <a:rPr lang="ru-RU" i="1" dirty="0" err="1"/>
              <a:t>соонда</a:t>
            </a:r>
            <a:r>
              <a:rPr lang="ru-RU" i="1" dirty="0"/>
              <a:t>, Берлин </a:t>
            </a:r>
            <a:r>
              <a:rPr lang="ru-RU" i="1" dirty="0" err="1"/>
              <a:t>университединин</a:t>
            </a:r>
            <a:r>
              <a:rPr lang="ru-RU" i="1" dirty="0"/>
              <a:t> </a:t>
            </a:r>
            <a:r>
              <a:rPr lang="ru-RU" i="1" dirty="0" err="1"/>
              <a:t>сураглыг</a:t>
            </a:r>
            <a:r>
              <a:rPr lang="ru-RU" i="1" dirty="0"/>
              <a:t> </a:t>
            </a:r>
            <a:r>
              <a:rPr lang="ru-RU" i="1" dirty="0" err="1"/>
              <a:t>дыл</a:t>
            </a:r>
            <a:r>
              <a:rPr lang="ru-RU" i="1" dirty="0"/>
              <a:t> </a:t>
            </a:r>
            <a:r>
              <a:rPr lang="ru-RU" i="1" dirty="0" err="1"/>
              <a:t>эртемденнери</a:t>
            </a:r>
            <a:r>
              <a:rPr lang="ru-RU" i="1" dirty="0"/>
              <a:t> Франц </a:t>
            </a:r>
            <a:r>
              <a:rPr lang="ru-RU" i="1" dirty="0" err="1"/>
              <a:t>Бопп</a:t>
            </a:r>
            <a:r>
              <a:rPr lang="ru-RU" i="1" dirty="0"/>
              <a:t>, </a:t>
            </a:r>
            <a:r>
              <a:rPr lang="ru-RU" i="1" dirty="0" err="1"/>
              <a:t>Штейнталь</a:t>
            </a:r>
            <a:r>
              <a:rPr lang="ru-RU" i="1" dirty="0"/>
              <a:t>, Август </a:t>
            </a:r>
            <a:r>
              <a:rPr lang="ru-RU" i="1" dirty="0" err="1"/>
              <a:t>Потт</a:t>
            </a:r>
            <a:r>
              <a:rPr lang="ru-RU" i="1" dirty="0"/>
              <a:t> </a:t>
            </a:r>
            <a:r>
              <a:rPr lang="ru-RU" i="1" dirty="0" err="1"/>
              <a:t>олар</a:t>
            </a:r>
            <a:r>
              <a:rPr lang="ru-RU" i="1" dirty="0"/>
              <a:t> </a:t>
            </a:r>
            <a:r>
              <a:rPr lang="ru-RU" i="1" dirty="0" err="1"/>
              <a:t>башкылап</a:t>
            </a:r>
            <a:r>
              <a:rPr lang="ru-RU" i="1" dirty="0"/>
              <a:t> </a:t>
            </a:r>
            <a:r>
              <a:rPr lang="ru-RU" i="1" dirty="0" err="1"/>
              <a:t>турган</a:t>
            </a:r>
            <a:r>
              <a:rPr lang="ru-RU" i="1" dirty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4029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4.Чоон </a:t>
            </a:r>
            <a:r>
              <a:rPr lang="ru-RU" i="1" dirty="0" err="1"/>
              <a:t>чук</a:t>
            </a:r>
            <a:r>
              <a:rPr lang="ru-RU" i="1" dirty="0"/>
              <a:t> </a:t>
            </a:r>
            <a:r>
              <a:rPr lang="ru-RU" i="1" dirty="0" err="1"/>
              <a:t>дылдарындан</a:t>
            </a:r>
            <a:r>
              <a:rPr lang="ru-RU" i="1" dirty="0"/>
              <a:t> </a:t>
            </a:r>
            <a:r>
              <a:rPr lang="ru-RU" i="1" dirty="0" err="1"/>
              <a:t>моол</a:t>
            </a:r>
            <a:r>
              <a:rPr lang="ru-RU" i="1" dirty="0"/>
              <a:t>, маньчжур, татар, </a:t>
            </a:r>
            <a:r>
              <a:rPr lang="ru-RU" i="1" dirty="0" err="1"/>
              <a:t>кыдат</a:t>
            </a:r>
            <a:r>
              <a:rPr lang="ru-RU" i="1" dirty="0"/>
              <a:t> </a:t>
            </a:r>
            <a:r>
              <a:rPr lang="ru-RU" i="1" dirty="0" err="1"/>
              <a:t>дылдарны</a:t>
            </a:r>
            <a:r>
              <a:rPr lang="ru-RU" i="1" dirty="0"/>
              <a:t> В. </a:t>
            </a:r>
            <a:r>
              <a:rPr lang="ru-RU" i="1" dirty="0" err="1"/>
              <a:t>Шотт</a:t>
            </a:r>
            <a:r>
              <a:rPr lang="ru-RU" i="1" dirty="0"/>
              <a:t> </a:t>
            </a:r>
            <a:r>
              <a:rPr lang="ru-RU" i="1" dirty="0" err="1"/>
              <a:t>анаа</a:t>
            </a:r>
            <a:r>
              <a:rPr lang="ru-RU" i="1" dirty="0"/>
              <a:t> </a:t>
            </a:r>
            <a:r>
              <a:rPr lang="ru-RU" i="1" dirty="0" err="1"/>
              <a:t>ооредип</a:t>
            </a:r>
            <a:r>
              <a:rPr lang="ru-RU" i="1" dirty="0"/>
              <a:t> </a:t>
            </a:r>
            <a:r>
              <a:rPr lang="ru-RU" i="1" dirty="0" err="1"/>
              <a:t>турган</a:t>
            </a:r>
            <a:r>
              <a:rPr lang="ru-RU" i="1" dirty="0"/>
              <a:t>. </a:t>
            </a:r>
            <a:r>
              <a:rPr lang="ru-RU" i="1" dirty="0" err="1"/>
              <a:t>Университетке</a:t>
            </a:r>
            <a:r>
              <a:rPr lang="ru-RU" i="1" dirty="0"/>
              <a:t> </a:t>
            </a:r>
            <a:r>
              <a:rPr lang="ru-RU" i="1" dirty="0" err="1"/>
              <a:t>ооренип</a:t>
            </a:r>
            <a:r>
              <a:rPr lang="ru-RU" i="1" dirty="0"/>
              <a:t> </a:t>
            </a:r>
            <a:r>
              <a:rPr lang="ru-RU" i="1" dirty="0" err="1"/>
              <a:t>туррган</a:t>
            </a:r>
            <a:r>
              <a:rPr lang="ru-RU" i="1" dirty="0"/>
              <a:t> </a:t>
            </a:r>
            <a:r>
              <a:rPr lang="ru-RU" i="1" dirty="0" err="1"/>
              <a:t>уезинде</a:t>
            </a:r>
            <a:r>
              <a:rPr lang="ru-RU" i="1" dirty="0"/>
              <a:t> В.В. Радлов О. </a:t>
            </a:r>
            <a:r>
              <a:rPr lang="ru-RU" i="1" dirty="0" err="1"/>
              <a:t>Бетлингктин</a:t>
            </a:r>
            <a:r>
              <a:rPr lang="ru-RU" i="1" dirty="0"/>
              <a:t> якут </a:t>
            </a:r>
            <a:r>
              <a:rPr lang="ru-RU" i="1" dirty="0" err="1"/>
              <a:t>дыл</a:t>
            </a:r>
            <a:r>
              <a:rPr lang="ru-RU" i="1" dirty="0"/>
              <a:t> </a:t>
            </a:r>
            <a:r>
              <a:rPr lang="ru-RU" i="1" dirty="0" err="1"/>
              <a:t>дугайында</a:t>
            </a:r>
            <a:r>
              <a:rPr lang="ru-RU" i="1" dirty="0"/>
              <a:t> </a:t>
            </a:r>
            <a:r>
              <a:rPr lang="ru-RU" i="1" dirty="0" err="1"/>
              <a:t>ажылы</a:t>
            </a:r>
            <a:r>
              <a:rPr lang="ru-RU" i="1" dirty="0"/>
              <a:t>-биле </a:t>
            </a:r>
            <a:r>
              <a:rPr lang="ru-RU" i="1" dirty="0" err="1"/>
              <a:t>танышкан</a:t>
            </a:r>
            <a:r>
              <a:rPr lang="ru-RU" i="1" dirty="0"/>
              <a:t>. Студент </a:t>
            </a:r>
            <a:r>
              <a:rPr lang="ru-RU" i="1" dirty="0" err="1"/>
              <a:t>турган</a:t>
            </a:r>
            <a:r>
              <a:rPr lang="ru-RU" i="1" dirty="0"/>
              <a:t> </a:t>
            </a:r>
            <a:r>
              <a:rPr lang="ru-RU" i="1" dirty="0" err="1"/>
              <a:t>уезинде</a:t>
            </a:r>
            <a:r>
              <a:rPr lang="ru-RU" i="1" dirty="0"/>
              <a:t> </a:t>
            </a:r>
            <a:r>
              <a:rPr lang="ru-RU" i="1" dirty="0" err="1"/>
              <a:t>орус</a:t>
            </a:r>
            <a:r>
              <a:rPr lang="ru-RU" i="1" dirty="0"/>
              <a:t> дылды база </a:t>
            </a:r>
            <a:r>
              <a:rPr lang="ru-RU" i="1" dirty="0" err="1"/>
              <a:t>ооренип</a:t>
            </a:r>
            <a:r>
              <a:rPr lang="ru-RU" i="1" dirty="0"/>
              <a:t> </a:t>
            </a:r>
            <a:r>
              <a:rPr lang="ru-RU" i="1" dirty="0" err="1"/>
              <a:t>эгелээн</a:t>
            </a:r>
            <a:r>
              <a:rPr lang="ru-RU" i="1" dirty="0"/>
              <a:t>. 1858 </a:t>
            </a:r>
            <a:r>
              <a:rPr lang="ru-RU" i="1" dirty="0" err="1"/>
              <a:t>чылда</a:t>
            </a:r>
            <a:r>
              <a:rPr lang="ru-RU" i="1" dirty="0"/>
              <a:t> философия доктору </a:t>
            </a:r>
            <a:r>
              <a:rPr lang="ru-RU" i="1" dirty="0" err="1"/>
              <a:t>деп</a:t>
            </a:r>
            <a:r>
              <a:rPr lang="ru-RU" i="1" dirty="0"/>
              <a:t> </a:t>
            </a:r>
            <a:r>
              <a:rPr lang="ru-RU" i="1" dirty="0" err="1"/>
              <a:t>атты</a:t>
            </a:r>
            <a:r>
              <a:rPr lang="ru-RU" i="1" dirty="0"/>
              <a:t> </a:t>
            </a:r>
            <a:r>
              <a:rPr lang="ru-RU" i="1" dirty="0" err="1"/>
              <a:t>алгаш</a:t>
            </a:r>
            <a:r>
              <a:rPr lang="ru-RU" i="1" dirty="0"/>
              <a:t>, </a:t>
            </a:r>
            <a:r>
              <a:rPr lang="ru-RU" i="1" dirty="0" err="1"/>
              <a:t>Петербургка</a:t>
            </a:r>
            <a:r>
              <a:rPr lang="ru-RU" i="1" dirty="0"/>
              <a:t> тунгус-</a:t>
            </a:r>
            <a:r>
              <a:rPr lang="ru-RU" i="1" dirty="0" err="1"/>
              <a:t>маньчужур</a:t>
            </a:r>
            <a:r>
              <a:rPr lang="ru-RU" i="1" dirty="0"/>
              <a:t> </a:t>
            </a:r>
            <a:r>
              <a:rPr lang="ru-RU" i="1" dirty="0" err="1"/>
              <a:t>дылдарны</a:t>
            </a:r>
            <a:r>
              <a:rPr lang="ru-RU" i="1" dirty="0"/>
              <a:t> </a:t>
            </a:r>
            <a:r>
              <a:rPr lang="ru-RU" i="1" dirty="0" err="1"/>
              <a:t>ооренири</a:t>
            </a:r>
            <a:r>
              <a:rPr lang="ru-RU" i="1" dirty="0"/>
              <a:t>-биле </a:t>
            </a:r>
            <a:r>
              <a:rPr lang="ru-RU" i="1" dirty="0" err="1"/>
              <a:t>чедип</a:t>
            </a:r>
            <a:r>
              <a:rPr lang="ru-RU" i="1" dirty="0"/>
              <a:t> </a:t>
            </a:r>
            <a:r>
              <a:rPr lang="ru-RU" i="1" dirty="0" err="1"/>
              <a:t>келген</a:t>
            </a:r>
            <a:r>
              <a:rPr lang="ru-RU" i="1" dirty="0"/>
              <a:t>.</a:t>
            </a:r>
          </a:p>
          <a:p>
            <a:pPr marL="0" indent="0">
              <a:buNone/>
            </a:pPr>
            <a:r>
              <a:rPr lang="ru-RU" i="1" dirty="0"/>
              <a:t>	</a:t>
            </a:r>
            <a:r>
              <a:rPr lang="ru-RU" i="1" dirty="0" err="1"/>
              <a:t>Оон</a:t>
            </a:r>
            <a:r>
              <a:rPr lang="ru-RU" i="1" dirty="0"/>
              <a:t> </a:t>
            </a:r>
            <a:r>
              <a:rPr lang="ru-RU" i="1" dirty="0" err="1"/>
              <a:t>чоруткаш</a:t>
            </a:r>
            <a:r>
              <a:rPr lang="ru-RU" i="1" dirty="0"/>
              <a:t>, </a:t>
            </a:r>
            <a:r>
              <a:rPr lang="ru-RU" i="1" dirty="0" err="1"/>
              <a:t>Барнаулга</a:t>
            </a:r>
            <a:r>
              <a:rPr lang="ru-RU" i="1" dirty="0"/>
              <a:t> </a:t>
            </a:r>
            <a:r>
              <a:rPr lang="ru-RU" i="1" dirty="0" err="1"/>
              <a:t>даг</a:t>
            </a:r>
            <a:r>
              <a:rPr lang="ru-RU" i="1" dirty="0"/>
              <a:t> </a:t>
            </a:r>
            <a:r>
              <a:rPr lang="ru-RU" i="1" dirty="0" err="1"/>
              <a:t>херээнин</a:t>
            </a:r>
            <a:r>
              <a:rPr lang="ru-RU" i="1" dirty="0"/>
              <a:t> </a:t>
            </a:r>
            <a:r>
              <a:rPr lang="ru-RU" i="1" dirty="0" err="1"/>
              <a:t>дээди</a:t>
            </a:r>
            <a:r>
              <a:rPr lang="ru-RU" i="1" dirty="0"/>
              <a:t> </a:t>
            </a:r>
            <a:r>
              <a:rPr lang="ru-RU" i="1" dirty="0" err="1"/>
              <a:t>училищезинге</a:t>
            </a:r>
            <a:r>
              <a:rPr lang="ru-RU" i="1" dirty="0"/>
              <a:t> 12 </a:t>
            </a:r>
            <a:r>
              <a:rPr lang="ru-RU" i="1" dirty="0" err="1"/>
              <a:t>чыл</a:t>
            </a:r>
            <a:r>
              <a:rPr lang="ru-RU" i="1" dirty="0"/>
              <a:t> (1859-1871) </a:t>
            </a:r>
            <a:r>
              <a:rPr lang="ru-RU" i="1" dirty="0" err="1"/>
              <a:t>башкылап</a:t>
            </a:r>
            <a:r>
              <a:rPr lang="ru-RU" i="1" dirty="0"/>
              <a:t> </a:t>
            </a:r>
            <a:r>
              <a:rPr lang="ru-RU" i="1" dirty="0" err="1"/>
              <a:t>келген</a:t>
            </a:r>
            <a:r>
              <a:rPr lang="ru-RU" i="1" dirty="0"/>
              <a:t>. 21 </a:t>
            </a:r>
            <a:r>
              <a:rPr lang="ru-RU" i="1" dirty="0" err="1"/>
              <a:t>эртем</a:t>
            </a:r>
            <a:r>
              <a:rPr lang="ru-RU" i="1" dirty="0"/>
              <a:t> </a:t>
            </a:r>
            <a:r>
              <a:rPr lang="ru-RU" i="1" dirty="0" err="1"/>
              <a:t>ажылын</a:t>
            </a:r>
            <a:r>
              <a:rPr lang="ru-RU" i="1" dirty="0"/>
              <a:t> </a:t>
            </a:r>
            <a:r>
              <a:rPr lang="ru-RU" i="1" dirty="0" err="1"/>
              <a:t>парлаткан</a:t>
            </a:r>
            <a:r>
              <a:rPr lang="ru-RU" i="1" dirty="0"/>
              <a:t>. </a:t>
            </a:r>
            <a:r>
              <a:rPr lang="ru-RU" i="1" dirty="0" err="1"/>
              <a:t>Орус</a:t>
            </a:r>
            <a:r>
              <a:rPr lang="ru-RU" i="1" dirty="0"/>
              <a:t>, немец, француз </a:t>
            </a:r>
            <a:r>
              <a:rPr lang="ru-RU" i="1" dirty="0" err="1"/>
              <a:t>дылдарга</a:t>
            </a:r>
            <a:r>
              <a:rPr lang="ru-RU" i="1" dirty="0"/>
              <a:t> </a:t>
            </a:r>
            <a:r>
              <a:rPr lang="ru-RU" i="1" dirty="0" err="1"/>
              <a:t>баштайгы</a:t>
            </a:r>
            <a:r>
              <a:rPr lang="ru-RU" i="1" dirty="0"/>
              <a:t> </a:t>
            </a:r>
            <a:r>
              <a:rPr lang="ru-RU" i="1" dirty="0" err="1"/>
              <a:t>ажылдарны</a:t>
            </a:r>
            <a:r>
              <a:rPr lang="ru-RU" i="1" dirty="0"/>
              <a:t> </a:t>
            </a:r>
            <a:r>
              <a:rPr lang="ru-RU" i="1" dirty="0" err="1"/>
              <a:t>парлаткылаан</a:t>
            </a:r>
            <a:r>
              <a:rPr lang="ru-RU" i="1" dirty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311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04664"/>
            <a:ext cx="8229600" cy="6120680"/>
          </a:xfrm>
        </p:spPr>
        <p:txBody>
          <a:bodyPr>
            <a:normAutofit/>
          </a:bodyPr>
          <a:lstStyle/>
          <a:p>
            <a:r>
              <a:rPr lang="ru-RU" i="1" dirty="0"/>
              <a:t>5.Алтайдан </a:t>
            </a:r>
            <a:r>
              <a:rPr lang="ru-RU" i="1" dirty="0" err="1"/>
              <a:t>Казаньга</a:t>
            </a:r>
            <a:r>
              <a:rPr lang="ru-RU" i="1" dirty="0"/>
              <a:t> </a:t>
            </a:r>
            <a:r>
              <a:rPr lang="ru-RU" i="1" dirty="0" err="1"/>
              <a:t>келгеш</a:t>
            </a:r>
            <a:r>
              <a:rPr lang="ru-RU" i="1" dirty="0"/>
              <a:t> (1872 ч.) татар, башкир </a:t>
            </a:r>
            <a:r>
              <a:rPr lang="ru-RU" i="1" dirty="0" err="1"/>
              <a:t>болгаш</a:t>
            </a:r>
            <a:r>
              <a:rPr lang="ru-RU" i="1" dirty="0"/>
              <a:t> казах </a:t>
            </a:r>
            <a:r>
              <a:rPr lang="ru-RU" i="1" dirty="0" err="1"/>
              <a:t>школаларнын</a:t>
            </a:r>
            <a:r>
              <a:rPr lang="ru-RU" i="1" dirty="0"/>
              <a:t> инспектору </a:t>
            </a:r>
            <a:r>
              <a:rPr lang="ru-RU" i="1" dirty="0" err="1"/>
              <a:t>бооп</a:t>
            </a:r>
            <a:r>
              <a:rPr lang="ru-RU" i="1" dirty="0"/>
              <a:t>, 1883 </a:t>
            </a:r>
            <a:r>
              <a:rPr lang="ru-RU" i="1" dirty="0" err="1"/>
              <a:t>тчылга</a:t>
            </a:r>
            <a:r>
              <a:rPr lang="ru-RU" i="1" dirty="0"/>
              <a:t> </a:t>
            </a:r>
            <a:r>
              <a:rPr lang="ru-RU" i="1" dirty="0" err="1"/>
              <a:t>чедир</a:t>
            </a:r>
            <a:r>
              <a:rPr lang="ru-RU" i="1" dirty="0"/>
              <a:t> </a:t>
            </a:r>
            <a:r>
              <a:rPr lang="ru-RU" i="1" dirty="0" err="1"/>
              <a:t>ажылдап</a:t>
            </a:r>
            <a:r>
              <a:rPr lang="ru-RU" i="1" dirty="0"/>
              <a:t> </a:t>
            </a:r>
            <a:r>
              <a:rPr lang="ru-RU" i="1" dirty="0" err="1"/>
              <a:t>турган</a:t>
            </a:r>
            <a:r>
              <a:rPr lang="ru-RU" i="1" dirty="0"/>
              <a:t>. </a:t>
            </a:r>
            <a:endParaRPr lang="ru-RU" dirty="0"/>
          </a:p>
          <a:p>
            <a:r>
              <a:rPr lang="ru-RU" i="1" dirty="0"/>
              <a:t>В.В. Радлов 1884 </a:t>
            </a:r>
            <a:r>
              <a:rPr lang="ru-RU" i="1" dirty="0" err="1"/>
              <a:t>чылда</a:t>
            </a:r>
            <a:r>
              <a:rPr lang="ru-RU" i="1" dirty="0"/>
              <a:t> </a:t>
            </a:r>
            <a:r>
              <a:rPr lang="ru-RU" i="1" dirty="0" err="1"/>
              <a:t>Россиянын</a:t>
            </a:r>
            <a:r>
              <a:rPr lang="ru-RU" i="1" dirty="0"/>
              <a:t> </a:t>
            </a:r>
            <a:r>
              <a:rPr lang="ru-RU" i="1" dirty="0" err="1"/>
              <a:t>Эртемнер</a:t>
            </a:r>
            <a:r>
              <a:rPr lang="ru-RU" i="1" dirty="0"/>
              <a:t> </a:t>
            </a:r>
            <a:r>
              <a:rPr lang="ru-RU" i="1" dirty="0" err="1"/>
              <a:t>Академиязынын</a:t>
            </a:r>
            <a:r>
              <a:rPr lang="ru-RU" i="1" dirty="0"/>
              <a:t> </a:t>
            </a:r>
            <a:r>
              <a:rPr lang="ru-RU" i="1" dirty="0" err="1"/>
              <a:t>академиги</a:t>
            </a:r>
            <a:r>
              <a:rPr lang="ru-RU" i="1" dirty="0"/>
              <a:t> </a:t>
            </a:r>
            <a:r>
              <a:rPr lang="ru-RU" i="1" dirty="0" err="1"/>
              <a:t>кылдыр</a:t>
            </a:r>
            <a:r>
              <a:rPr lang="ru-RU" i="1" dirty="0"/>
              <a:t> </a:t>
            </a:r>
            <a:r>
              <a:rPr lang="ru-RU" i="1" dirty="0" err="1"/>
              <a:t>сонгуткан</a:t>
            </a:r>
            <a:r>
              <a:rPr lang="ru-RU" i="1" dirty="0"/>
              <a:t> </a:t>
            </a:r>
            <a:r>
              <a:rPr lang="ru-RU" i="1" dirty="0" err="1"/>
              <a:t>болгаш</a:t>
            </a:r>
            <a:r>
              <a:rPr lang="ru-RU" i="1" dirty="0"/>
              <a:t> </a:t>
            </a:r>
            <a:r>
              <a:rPr lang="ru-RU" i="1" dirty="0" err="1"/>
              <a:t>оон</a:t>
            </a:r>
            <a:r>
              <a:rPr lang="ru-RU" i="1" dirty="0"/>
              <a:t> </a:t>
            </a:r>
            <a:r>
              <a:rPr lang="ru-RU" i="1" dirty="0" err="1"/>
              <a:t>соонда</a:t>
            </a:r>
            <a:r>
              <a:rPr lang="ru-RU" i="1" dirty="0"/>
              <a:t> </a:t>
            </a:r>
            <a:r>
              <a:rPr lang="ru-RU" i="1" dirty="0" err="1"/>
              <a:t>амыдыралдын</a:t>
            </a:r>
            <a:r>
              <a:rPr lang="ru-RU" i="1" dirty="0"/>
              <a:t> </a:t>
            </a:r>
            <a:r>
              <a:rPr lang="ru-RU" i="1" dirty="0" err="1"/>
              <a:t>арткан</a:t>
            </a:r>
            <a:r>
              <a:rPr lang="ru-RU" i="1" dirty="0"/>
              <a:t> </a:t>
            </a:r>
            <a:r>
              <a:rPr lang="ru-RU" i="1" dirty="0" err="1"/>
              <a:t>кезээн</a:t>
            </a:r>
            <a:r>
              <a:rPr lang="ru-RU" i="1" dirty="0"/>
              <a:t> буруну-биле </a:t>
            </a:r>
            <a:r>
              <a:rPr lang="ru-RU" i="1" dirty="0" err="1"/>
              <a:t>эртемге</a:t>
            </a:r>
            <a:r>
              <a:rPr lang="ru-RU" i="1" dirty="0"/>
              <a:t> </a:t>
            </a:r>
            <a:r>
              <a:rPr lang="ru-RU" i="1" dirty="0" err="1"/>
              <a:t>тураскааткан</a:t>
            </a:r>
            <a:r>
              <a:rPr lang="ru-RU" i="1" dirty="0"/>
              <a:t>.</a:t>
            </a:r>
            <a:endParaRPr lang="ru-RU" dirty="0"/>
          </a:p>
          <a:p>
            <a:r>
              <a:rPr lang="ru-RU" i="1" dirty="0"/>
              <a:t>1884 </a:t>
            </a:r>
            <a:r>
              <a:rPr lang="ru-RU" i="1" dirty="0" err="1"/>
              <a:t>чылда</a:t>
            </a:r>
            <a:r>
              <a:rPr lang="ru-RU" i="1" dirty="0"/>
              <a:t> </a:t>
            </a:r>
            <a:r>
              <a:rPr lang="ru-RU" i="1" dirty="0" err="1"/>
              <a:t>академикке</a:t>
            </a:r>
            <a:r>
              <a:rPr lang="ru-RU" i="1" dirty="0"/>
              <a:t> </a:t>
            </a:r>
            <a:r>
              <a:rPr lang="ru-RU" i="1" dirty="0" err="1"/>
              <a:t>сонгуткан</a:t>
            </a:r>
            <a:r>
              <a:rPr lang="ru-RU" i="1" dirty="0"/>
              <a:t> </a:t>
            </a:r>
            <a:r>
              <a:rPr lang="ru-RU" i="1" dirty="0" err="1"/>
              <a:t>соонда</a:t>
            </a:r>
            <a:r>
              <a:rPr lang="ru-RU" i="1" dirty="0"/>
              <a:t>, В.В. Радлов </a:t>
            </a:r>
            <a:r>
              <a:rPr lang="ru-RU" i="1" dirty="0" err="1"/>
              <a:t>Россиянын</a:t>
            </a:r>
            <a:r>
              <a:rPr lang="ru-RU" i="1" dirty="0"/>
              <a:t> Санкт-</a:t>
            </a:r>
            <a:r>
              <a:rPr lang="ru-RU" i="1" dirty="0" err="1"/>
              <a:t>Петербургта</a:t>
            </a:r>
            <a:r>
              <a:rPr lang="ru-RU" i="1" dirty="0"/>
              <a:t> антропология </a:t>
            </a:r>
            <a:r>
              <a:rPr lang="ru-RU" i="1" dirty="0" err="1"/>
              <a:t>болгаш</a:t>
            </a:r>
            <a:r>
              <a:rPr lang="ru-RU" i="1" dirty="0"/>
              <a:t> этнография </a:t>
            </a:r>
            <a:r>
              <a:rPr lang="ru-RU" i="1" dirty="0" err="1"/>
              <a:t>музеин</a:t>
            </a:r>
            <a:r>
              <a:rPr lang="ru-RU" i="1" dirty="0"/>
              <a:t> </a:t>
            </a:r>
            <a:r>
              <a:rPr lang="ru-RU" i="1" dirty="0" err="1"/>
              <a:t>удуртуп</a:t>
            </a:r>
            <a:r>
              <a:rPr lang="ru-RU" i="1" dirty="0"/>
              <a:t>, </a:t>
            </a:r>
            <a:r>
              <a:rPr lang="ru-RU" i="1" dirty="0" err="1"/>
              <a:t>Ортаа</a:t>
            </a:r>
            <a:r>
              <a:rPr lang="ru-RU" i="1" dirty="0"/>
              <a:t> </a:t>
            </a:r>
            <a:r>
              <a:rPr lang="ru-RU" i="1" dirty="0" err="1"/>
              <a:t>болгаш</a:t>
            </a:r>
            <a:r>
              <a:rPr lang="ru-RU" i="1" dirty="0"/>
              <a:t> </a:t>
            </a:r>
            <a:r>
              <a:rPr lang="ru-RU" i="1" dirty="0" err="1"/>
              <a:t>Чоон</a:t>
            </a:r>
            <a:r>
              <a:rPr lang="ru-RU" i="1" dirty="0"/>
              <a:t> </a:t>
            </a:r>
            <a:r>
              <a:rPr lang="ru-RU" i="1" dirty="0" err="1"/>
              <a:t>Азияны</a:t>
            </a:r>
            <a:r>
              <a:rPr lang="ru-RU" i="1" dirty="0"/>
              <a:t> </a:t>
            </a:r>
            <a:r>
              <a:rPr lang="ru-RU" i="1" dirty="0" err="1"/>
              <a:t>ооренир</a:t>
            </a:r>
            <a:r>
              <a:rPr lang="ru-RU" i="1" dirty="0"/>
              <a:t> </a:t>
            </a:r>
            <a:r>
              <a:rPr lang="ru-RU" i="1" dirty="0" err="1"/>
              <a:t>Орус</a:t>
            </a:r>
            <a:r>
              <a:rPr lang="ru-RU" i="1" dirty="0"/>
              <a:t> </a:t>
            </a:r>
            <a:r>
              <a:rPr lang="ru-RU" i="1" dirty="0" err="1"/>
              <a:t>комитеттин</a:t>
            </a:r>
            <a:r>
              <a:rPr lang="ru-RU" i="1" dirty="0"/>
              <a:t> </a:t>
            </a:r>
            <a:r>
              <a:rPr lang="ru-RU" i="1" dirty="0" err="1"/>
              <a:t>баштаар</a:t>
            </a:r>
            <a:r>
              <a:rPr lang="ru-RU" i="1" dirty="0"/>
              <a:t> </a:t>
            </a:r>
            <a:r>
              <a:rPr lang="ru-RU" i="1" dirty="0" err="1"/>
              <a:t>черин</a:t>
            </a:r>
            <a:r>
              <a:rPr lang="ru-RU" i="1" dirty="0"/>
              <a:t> </a:t>
            </a:r>
            <a:r>
              <a:rPr lang="ru-RU" i="1" dirty="0" err="1"/>
              <a:t>оргнизастаан</a:t>
            </a:r>
            <a:r>
              <a:rPr lang="ru-RU" i="1" dirty="0"/>
              <a:t>, </a:t>
            </a:r>
            <a:r>
              <a:rPr lang="ru-RU" i="1" dirty="0" err="1"/>
              <a:t>Орус</a:t>
            </a:r>
            <a:r>
              <a:rPr lang="ru-RU" i="1" dirty="0"/>
              <a:t> археология, </a:t>
            </a:r>
            <a:r>
              <a:rPr lang="ru-RU" i="1" dirty="0" err="1"/>
              <a:t>Орус</a:t>
            </a:r>
            <a:r>
              <a:rPr lang="ru-RU" i="1" dirty="0"/>
              <a:t> география </a:t>
            </a:r>
            <a:r>
              <a:rPr lang="ru-RU" i="1" dirty="0" err="1"/>
              <a:t>ниитилелдеринин</a:t>
            </a:r>
            <a:r>
              <a:rPr lang="ru-RU" i="1" dirty="0"/>
              <a:t> </a:t>
            </a:r>
            <a:r>
              <a:rPr lang="ru-RU" i="1" dirty="0" err="1"/>
              <a:t>ажылынга</a:t>
            </a:r>
            <a:r>
              <a:rPr lang="ru-RU" i="1" dirty="0"/>
              <a:t> </a:t>
            </a:r>
            <a:r>
              <a:rPr lang="ru-RU" i="1" dirty="0" err="1"/>
              <a:t>идепкейлиг</a:t>
            </a:r>
            <a:r>
              <a:rPr lang="ru-RU" i="1" dirty="0"/>
              <a:t> </a:t>
            </a:r>
            <a:r>
              <a:rPr lang="ru-RU" i="1" dirty="0" err="1"/>
              <a:t>киржип</a:t>
            </a:r>
            <a:r>
              <a:rPr lang="ru-RU" i="1" dirty="0"/>
              <a:t>, </a:t>
            </a:r>
            <a:r>
              <a:rPr lang="ru-RU" i="1" dirty="0" err="1"/>
              <a:t>Сибирьни</a:t>
            </a:r>
            <a:r>
              <a:rPr lang="ru-RU" i="1" dirty="0"/>
              <a:t> </a:t>
            </a:r>
            <a:r>
              <a:rPr lang="ru-RU" i="1" dirty="0" err="1"/>
              <a:t>ооренир</a:t>
            </a:r>
            <a:r>
              <a:rPr lang="ru-RU" i="1" dirty="0"/>
              <a:t> </a:t>
            </a:r>
            <a:r>
              <a:rPr lang="ru-RU" i="1" dirty="0" err="1"/>
              <a:t>ниитилелдин</a:t>
            </a:r>
            <a:r>
              <a:rPr lang="ru-RU" i="1" dirty="0"/>
              <a:t> </a:t>
            </a:r>
            <a:r>
              <a:rPr lang="ru-RU" i="1" dirty="0" err="1"/>
              <a:t>даргазы</a:t>
            </a:r>
            <a:r>
              <a:rPr lang="ru-RU" i="1" dirty="0"/>
              <a:t>  </a:t>
            </a:r>
            <a:r>
              <a:rPr lang="ru-RU" i="1" dirty="0" err="1"/>
              <a:t>чораан,элээн</a:t>
            </a:r>
            <a:r>
              <a:rPr lang="ru-RU" i="1" dirty="0"/>
              <a:t>-каш </a:t>
            </a:r>
            <a:r>
              <a:rPr lang="ru-RU" i="1" dirty="0" err="1"/>
              <a:t>экспедицияларга</a:t>
            </a:r>
            <a:r>
              <a:rPr lang="ru-RU" i="1" dirty="0"/>
              <a:t> </a:t>
            </a:r>
            <a:r>
              <a:rPr lang="ru-RU" i="1" dirty="0" err="1"/>
              <a:t>киришкен</a:t>
            </a:r>
            <a:r>
              <a:rPr lang="ru-RU" i="1" dirty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66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i="1" dirty="0"/>
              <a:t>6.Эртемнер </a:t>
            </a:r>
            <a:r>
              <a:rPr lang="ru-RU" i="1" dirty="0" err="1"/>
              <a:t>Академиязы</a:t>
            </a:r>
            <a:r>
              <a:rPr lang="ru-RU" i="1" dirty="0"/>
              <a:t> 1891 </a:t>
            </a:r>
            <a:r>
              <a:rPr lang="ru-RU" i="1" dirty="0" err="1"/>
              <a:t>чылда</a:t>
            </a:r>
            <a:r>
              <a:rPr lang="ru-RU" i="1" dirty="0"/>
              <a:t> Орхон </a:t>
            </a:r>
            <a:r>
              <a:rPr lang="ru-RU" i="1" dirty="0" err="1"/>
              <a:t>хем</a:t>
            </a:r>
            <a:r>
              <a:rPr lang="ru-RU" i="1" dirty="0"/>
              <a:t> </a:t>
            </a:r>
            <a:r>
              <a:rPr lang="ru-RU" i="1" dirty="0" err="1"/>
              <a:t>чоогунче</a:t>
            </a:r>
            <a:r>
              <a:rPr lang="ru-RU" i="1" dirty="0"/>
              <a:t> (</a:t>
            </a:r>
            <a:r>
              <a:rPr lang="ru-RU" i="1" dirty="0" err="1"/>
              <a:t>моолда</a:t>
            </a:r>
            <a:r>
              <a:rPr lang="ru-RU" i="1" dirty="0"/>
              <a:t>) </a:t>
            </a:r>
            <a:r>
              <a:rPr lang="ru-RU" i="1" dirty="0" err="1"/>
              <a:t>эртем</a:t>
            </a:r>
            <a:r>
              <a:rPr lang="ru-RU" i="1" dirty="0"/>
              <a:t> </a:t>
            </a:r>
            <a:r>
              <a:rPr lang="ru-RU" i="1" dirty="0" err="1"/>
              <a:t>экспедициязы</a:t>
            </a:r>
            <a:r>
              <a:rPr lang="ru-RU" i="1" dirty="0"/>
              <a:t> </a:t>
            </a:r>
            <a:r>
              <a:rPr lang="ru-RU" i="1" dirty="0" err="1"/>
              <a:t>дерип</a:t>
            </a:r>
            <a:r>
              <a:rPr lang="ru-RU" i="1" dirty="0"/>
              <a:t> </a:t>
            </a:r>
            <a:r>
              <a:rPr lang="ru-RU" i="1" dirty="0" err="1"/>
              <a:t>чоруткан</a:t>
            </a:r>
            <a:r>
              <a:rPr lang="ru-RU" i="1" dirty="0"/>
              <a:t>. </a:t>
            </a:r>
            <a:r>
              <a:rPr lang="ru-RU" i="1" dirty="0" err="1"/>
              <a:t>Ону</a:t>
            </a:r>
            <a:r>
              <a:rPr lang="ru-RU" i="1" dirty="0"/>
              <a:t> В. В. Радлов </a:t>
            </a:r>
            <a:r>
              <a:rPr lang="ru-RU" i="1" dirty="0" err="1"/>
              <a:t>удуртуп</a:t>
            </a:r>
            <a:r>
              <a:rPr lang="ru-RU" i="1" dirty="0"/>
              <a:t> </a:t>
            </a:r>
            <a:r>
              <a:rPr lang="ru-RU" i="1" dirty="0" err="1"/>
              <a:t>чораан</a:t>
            </a:r>
            <a:r>
              <a:rPr lang="ru-RU" i="1" dirty="0"/>
              <a:t>. Орхон </a:t>
            </a:r>
            <a:r>
              <a:rPr lang="ru-RU" i="1" dirty="0" err="1"/>
              <a:t>хемнин</a:t>
            </a:r>
            <a:r>
              <a:rPr lang="ru-RU" i="1" dirty="0"/>
              <a:t> </a:t>
            </a:r>
            <a:r>
              <a:rPr lang="ru-RU" i="1" dirty="0" err="1"/>
              <a:t>ийи</a:t>
            </a:r>
            <a:r>
              <a:rPr lang="ru-RU" i="1" dirty="0"/>
              <a:t> </a:t>
            </a:r>
            <a:r>
              <a:rPr lang="ru-RU" i="1" dirty="0" err="1"/>
              <a:t>улуг</a:t>
            </a:r>
            <a:r>
              <a:rPr lang="ru-RU" i="1" dirty="0"/>
              <a:t> </a:t>
            </a:r>
            <a:r>
              <a:rPr lang="ru-RU" i="1" dirty="0" err="1"/>
              <a:t>кожээ</a:t>
            </a:r>
            <a:r>
              <a:rPr lang="ru-RU" i="1" dirty="0"/>
              <a:t> </a:t>
            </a:r>
            <a:r>
              <a:rPr lang="ru-RU" i="1" dirty="0" err="1"/>
              <a:t>тураскаалдарын</a:t>
            </a:r>
            <a:r>
              <a:rPr lang="ru-RU" i="1" dirty="0"/>
              <a:t> </a:t>
            </a:r>
            <a:r>
              <a:rPr lang="ru-RU" i="1" dirty="0" err="1"/>
              <a:t>очулдуруп</a:t>
            </a:r>
            <a:r>
              <a:rPr lang="ru-RU" i="1" dirty="0"/>
              <a:t> </a:t>
            </a:r>
            <a:r>
              <a:rPr lang="ru-RU" i="1" dirty="0" err="1"/>
              <a:t>ундурген</a:t>
            </a:r>
            <a:r>
              <a:rPr lang="ru-RU" i="1" dirty="0"/>
              <a:t>. </a:t>
            </a:r>
            <a:r>
              <a:rPr lang="ru-RU" i="1" dirty="0" err="1"/>
              <a:t>Ол</a:t>
            </a:r>
            <a:r>
              <a:rPr lang="ru-RU" i="1" dirty="0"/>
              <a:t> </a:t>
            </a:r>
            <a:r>
              <a:rPr lang="ru-RU" i="1" dirty="0" err="1"/>
              <a:t>болза</a:t>
            </a:r>
            <a:r>
              <a:rPr lang="ru-RU" i="1" dirty="0"/>
              <a:t> </a:t>
            </a:r>
            <a:r>
              <a:rPr lang="ru-RU" i="1" dirty="0" err="1"/>
              <a:t>турк</a:t>
            </a:r>
            <a:r>
              <a:rPr lang="ru-RU" i="1" dirty="0"/>
              <a:t> </a:t>
            </a:r>
            <a:r>
              <a:rPr lang="ru-RU" i="1" dirty="0" err="1"/>
              <a:t>Могиян</a:t>
            </a:r>
            <a:r>
              <a:rPr lang="ru-RU" i="1" dirty="0"/>
              <a:t> </a:t>
            </a:r>
            <a:r>
              <a:rPr lang="ru-RU" i="1" dirty="0" err="1"/>
              <a:t>хааннын</a:t>
            </a:r>
            <a:r>
              <a:rPr lang="ru-RU" i="1" dirty="0"/>
              <a:t> (734 ч. </a:t>
            </a:r>
            <a:r>
              <a:rPr lang="ru-RU" i="1" dirty="0" err="1"/>
              <a:t>олген</a:t>
            </a:r>
            <a:r>
              <a:rPr lang="ru-RU" i="1" dirty="0"/>
              <a:t>) база </a:t>
            </a:r>
            <a:r>
              <a:rPr lang="ru-RU" i="1" dirty="0" err="1"/>
              <a:t>оон</a:t>
            </a:r>
            <a:r>
              <a:rPr lang="ru-RU" i="1" dirty="0"/>
              <a:t> </a:t>
            </a:r>
            <a:r>
              <a:rPr lang="ru-RU" i="1" dirty="0" err="1"/>
              <a:t>акызы</a:t>
            </a:r>
            <a:r>
              <a:rPr lang="ru-RU" i="1" dirty="0"/>
              <a:t> принц </a:t>
            </a:r>
            <a:r>
              <a:rPr lang="ru-RU" i="1" dirty="0" err="1"/>
              <a:t>Кюдь-Тегиннин</a:t>
            </a:r>
            <a:r>
              <a:rPr lang="ru-RU" i="1" dirty="0"/>
              <a:t> (732 </a:t>
            </a:r>
            <a:r>
              <a:rPr lang="ru-RU" i="1" dirty="0" err="1"/>
              <a:t>ч.олген</a:t>
            </a:r>
            <a:r>
              <a:rPr lang="ru-RU" i="1" dirty="0"/>
              <a:t>) </a:t>
            </a:r>
            <a:r>
              <a:rPr lang="ru-RU" i="1" dirty="0" err="1"/>
              <a:t>алдарынга</a:t>
            </a:r>
            <a:r>
              <a:rPr lang="ru-RU" i="1" dirty="0"/>
              <a:t> </a:t>
            </a:r>
            <a:r>
              <a:rPr lang="ru-RU" i="1" dirty="0" err="1"/>
              <a:t>тураскааткан</a:t>
            </a:r>
            <a:r>
              <a:rPr lang="ru-RU" i="1" dirty="0"/>
              <a:t> </a:t>
            </a:r>
            <a:r>
              <a:rPr lang="ru-RU" i="1" dirty="0" err="1"/>
              <a:t>турк</a:t>
            </a:r>
            <a:r>
              <a:rPr lang="ru-RU" i="1" dirty="0"/>
              <a:t> </a:t>
            </a:r>
            <a:r>
              <a:rPr lang="ru-RU" i="1" dirty="0" err="1"/>
              <a:t>дылдыг</a:t>
            </a:r>
            <a:r>
              <a:rPr lang="ru-RU" i="1" dirty="0"/>
              <a:t> </a:t>
            </a:r>
            <a:r>
              <a:rPr lang="ru-RU" i="1" dirty="0" err="1"/>
              <a:t>кожээлер</a:t>
            </a:r>
            <a:r>
              <a:rPr lang="ru-RU" i="1" dirty="0"/>
              <a:t> </a:t>
            </a:r>
            <a:r>
              <a:rPr lang="ru-RU" i="1" dirty="0" err="1"/>
              <a:t>болган</a:t>
            </a:r>
            <a:r>
              <a:rPr lang="ru-RU" i="1" dirty="0"/>
              <a:t>. </a:t>
            </a:r>
            <a:endParaRPr lang="ru-RU" dirty="0"/>
          </a:p>
          <a:p>
            <a:r>
              <a:rPr lang="ru-RU" i="1" dirty="0" err="1"/>
              <a:t>Ол</a:t>
            </a:r>
            <a:r>
              <a:rPr lang="ru-RU" i="1" dirty="0"/>
              <a:t> </a:t>
            </a:r>
            <a:r>
              <a:rPr lang="ru-RU" i="1" dirty="0" err="1"/>
              <a:t>ажыдыышкыннын</a:t>
            </a:r>
            <a:r>
              <a:rPr lang="ru-RU" i="1" dirty="0"/>
              <a:t> </a:t>
            </a:r>
            <a:r>
              <a:rPr lang="ru-RU" i="1" dirty="0" err="1"/>
              <a:t>тергиин</a:t>
            </a:r>
            <a:r>
              <a:rPr lang="ru-RU" i="1" dirty="0"/>
              <a:t> </a:t>
            </a:r>
            <a:r>
              <a:rPr lang="ru-RU" i="1" dirty="0" err="1"/>
              <a:t>улуг</a:t>
            </a:r>
            <a:r>
              <a:rPr lang="ru-RU" i="1" dirty="0"/>
              <a:t> </a:t>
            </a:r>
            <a:r>
              <a:rPr lang="ru-RU" i="1" dirty="0" err="1"/>
              <a:t>ужур-дузазы</a:t>
            </a:r>
            <a:r>
              <a:rPr lang="ru-RU" i="1" dirty="0"/>
              <a:t> </a:t>
            </a:r>
            <a:r>
              <a:rPr lang="ru-RU" i="1" dirty="0" err="1"/>
              <a:t>бугудеге</a:t>
            </a:r>
            <a:r>
              <a:rPr lang="ru-RU" i="1" dirty="0"/>
              <a:t> </a:t>
            </a:r>
            <a:r>
              <a:rPr lang="ru-RU" i="1" dirty="0" err="1"/>
              <a:t>билдингир</a:t>
            </a:r>
            <a:r>
              <a:rPr lang="ru-RU" i="1" dirty="0"/>
              <a:t>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4239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764704"/>
            <a:ext cx="8229600" cy="5361459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7.В.В. Радлов 10 </a:t>
            </a:r>
            <a:r>
              <a:rPr lang="ru-RU" i="1" dirty="0" err="1"/>
              <a:t>томнуг</a:t>
            </a:r>
            <a:r>
              <a:rPr lang="ru-RU" i="1" dirty="0"/>
              <a:t> «Наречия тюркских племен, живущих в Южной Сибири и </a:t>
            </a:r>
            <a:r>
              <a:rPr lang="ru-RU" i="1" dirty="0" err="1"/>
              <a:t>ДЖунгарской</a:t>
            </a:r>
            <a:r>
              <a:rPr lang="ru-RU" i="1" dirty="0"/>
              <a:t> степи» (10 том, 1866-1907) </a:t>
            </a:r>
            <a:r>
              <a:rPr lang="ru-RU" i="1" dirty="0" err="1"/>
              <a:t>деп</a:t>
            </a:r>
            <a:r>
              <a:rPr lang="ru-RU" i="1" dirty="0"/>
              <a:t> </a:t>
            </a:r>
            <a:r>
              <a:rPr lang="ru-RU" i="1" dirty="0" err="1"/>
              <a:t>ажылында</a:t>
            </a:r>
            <a:r>
              <a:rPr lang="ru-RU" i="1" dirty="0"/>
              <a:t> </a:t>
            </a:r>
            <a:r>
              <a:rPr lang="ru-RU" i="1" dirty="0" err="1"/>
              <a:t>оон</a:t>
            </a:r>
            <a:r>
              <a:rPr lang="ru-RU" i="1" dirty="0"/>
              <a:t> </a:t>
            </a:r>
            <a:r>
              <a:rPr lang="ru-RU" i="1" dirty="0" err="1"/>
              <a:t>мурнунда</a:t>
            </a:r>
            <a:r>
              <a:rPr lang="ru-RU" i="1" dirty="0"/>
              <a:t> </a:t>
            </a:r>
            <a:r>
              <a:rPr lang="ru-RU" i="1" dirty="0" err="1"/>
              <a:t>эртемге</a:t>
            </a:r>
            <a:r>
              <a:rPr lang="ru-RU" i="1" dirty="0"/>
              <a:t> </a:t>
            </a:r>
            <a:r>
              <a:rPr lang="ru-RU" i="1" dirty="0" err="1"/>
              <a:t>билдинмес</a:t>
            </a:r>
            <a:r>
              <a:rPr lang="ru-RU" i="1" dirty="0"/>
              <a:t> </a:t>
            </a:r>
            <a:r>
              <a:rPr lang="ru-RU" i="1" dirty="0" err="1"/>
              <a:t>турган</a:t>
            </a:r>
            <a:r>
              <a:rPr lang="ru-RU" i="1" dirty="0"/>
              <a:t> </a:t>
            </a:r>
            <a:r>
              <a:rPr lang="ru-RU" i="1" dirty="0" err="1"/>
              <a:t>хой</a:t>
            </a:r>
            <a:r>
              <a:rPr lang="ru-RU" i="1" dirty="0"/>
              <a:t> </a:t>
            </a:r>
            <a:r>
              <a:rPr lang="ru-RU" i="1" dirty="0" err="1"/>
              <a:t>турк</a:t>
            </a:r>
            <a:r>
              <a:rPr lang="ru-RU" i="1" dirty="0"/>
              <a:t> </a:t>
            </a:r>
            <a:r>
              <a:rPr lang="ru-RU" i="1" dirty="0" err="1"/>
              <a:t>дылдарнын</a:t>
            </a:r>
            <a:r>
              <a:rPr lang="ru-RU" i="1" dirty="0"/>
              <a:t> </a:t>
            </a:r>
            <a:r>
              <a:rPr lang="ru-RU" i="1" dirty="0" err="1"/>
              <a:t>материалдарын</a:t>
            </a:r>
            <a:r>
              <a:rPr lang="ru-RU" i="1" dirty="0"/>
              <a:t> эн-не </a:t>
            </a:r>
            <a:r>
              <a:rPr lang="ru-RU" i="1" dirty="0" err="1"/>
              <a:t>баштай</a:t>
            </a:r>
            <a:r>
              <a:rPr lang="ru-RU" i="1" dirty="0"/>
              <a:t> </a:t>
            </a:r>
            <a:r>
              <a:rPr lang="ru-RU" i="1" dirty="0" err="1"/>
              <a:t>парлап</a:t>
            </a:r>
            <a:r>
              <a:rPr lang="ru-RU" i="1" dirty="0"/>
              <a:t> </a:t>
            </a:r>
            <a:r>
              <a:rPr lang="ru-RU" i="1" dirty="0" err="1"/>
              <a:t>ундурген</a:t>
            </a:r>
            <a:r>
              <a:rPr lang="ru-RU" i="1" dirty="0"/>
              <a:t>. </a:t>
            </a:r>
            <a:endParaRPr lang="ru-RU" dirty="0"/>
          </a:p>
          <a:p>
            <a:r>
              <a:rPr lang="ru-RU" i="1" dirty="0"/>
              <a:t>В.В. </a:t>
            </a:r>
            <a:r>
              <a:rPr lang="ru-RU" i="1" dirty="0" err="1"/>
              <a:t>Радловтун</a:t>
            </a:r>
            <a:r>
              <a:rPr lang="ru-RU" i="1" dirty="0"/>
              <a:t> </a:t>
            </a:r>
            <a:r>
              <a:rPr lang="ru-RU" i="1" dirty="0" err="1"/>
              <a:t>кылган</a:t>
            </a:r>
            <a:r>
              <a:rPr lang="ru-RU" i="1" dirty="0"/>
              <a:t> </a:t>
            </a:r>
            <a:r>
              <a:rPr lang="ru-RU" i="1" dirty="0" err="1"/>
              <a:t>улуг</a:t>
            </a:r>
            <a:r>
              <a:rPr lang="ru-RU" i="1" dirty="0"/>
              <a:t> </a:t>
            </a:r>
            <a:r>
              <a:rPr lang="ru-RU" i="1" dirty="0" err="1"/>
              <a:t>моон</a:t>
            </a:r>
            <a:r>
              <a:rPr lang="ru-RU" i="1" dirty="0"/>
              <a:t> </a:t>
            </a:r>
            <a:r>
              <a:rPr lang="ru-RU" i="1" dirty="0" err="1"/>
              <a:t>ажылдарынын</a:t>
            </a:r>
            <a:r>
              <a:rPr lang="ru-RU" i="1" dirty="0"/>
              <a:t> </a:t>
            </a:r>
            <a:r>
              <a:rPr lang="ru-RU" i="1" dirty="0" err="1"/>
              <a:t>бирээзи</a:t>
            </a:r>
            <a:r>
              <a:rPr lang="ru-RU" i="1" dirty="0"/>
              <a:t> 4 </a:t>
            </a:r>
            <a:r>
              <a:rPr lang="ru-RU" i="1" dirty="0" err="1"/>
              <a:t>томнуг</a:t>
            </a:r>
            <a:r>
              <a:rPr lang="ru-RU" i="1" dirty="0"/>
              <a:t> «Опыт словаря тюркских наречий» (4 том,1888-1911) </a:t>
            </a:r>
            <a:r>
              <a:rPr lang="ru-RU" i="1" dirty="0" err="1"/>
              <a:t>болур</a:t>
            </a:r>
            <a:r>
              <a:rPr lang="ru-RU" i="1" dirty="0"/>
              <a:t>. </a:t>
            </a:r>
            <a:r>
              <a:rPr lang="ru-RU" i="1" dirty="0" err="1"/>
              <a:t>Хой</a:t>
            </a:r>
            <a:r>
              <a:rPr lang="ru-RU" i="1" dirty="0"/>
              <a:t> </a:t>
            </a:r>
            <a:r>
              <a:rPr lang="ru-RU" i="1" dirty="0" err="1"/>
              <a:t>дылдарнын</a:t>
            </a:r>
            <a:r>
              <a:rPr lang="ru-RU" i="1" dirty="0"/>
              <a:t> </a:t>
            </a:r>
            <a:r>
              <a:rPr lang="ru-RU" i="1" dirty="0" err="1"/>
              <a:t>состерин</a:t>
            </a:r>
            <a:r>
              <a:rPr lang="ru-RU" i="1" dirty="0"/>
              <a:t> </a:t>
            </a:r>
            <a:r>
              <a:rPr lang="ru-RU" i="1" dirty="0" err="1"/>
              <a:t>хаара</a:t>
            </a:r>
            <a:r>
              <a:rPr lang="ru-RU" i="1" dirty="0"/>
              <a:t> </a:t>
            </a:r>
            <a:r>
              <a:rPr lang="ru-RU" i="1" dirty="0" err="1"/>
              <a:t>туткан</a:t>
            </a:r>
            <a:r>
              <a:rPr lang="ru-RU" i="1" dirty="0"/>
              <a:t> </a:t>
            </a:r>
            <a:r>
              <a:rPr lang="ru-RU" i="1" dirty="0" err="1"/>
              <a:t>ол</a:t>
            </a:r>
            <a:r>
              <a:rPr lang="ru-RU" i="1" dirty="0"/>
              <a:t> словарь </a:t>
            </a:r>
            <a:r>
              <a:rPr lang="ru-RU" i="1" dirty="0" err="1"/>
              <a:t>амдыгаа</a:t>
            </a:r>
            <a:r>
              <a:rPr lang="ru-RU" i="1" dirty="0"/>
              <a:t> </a:t>
            </a:r>
            <a:r>
              <a:rPr lang="ru-RU" i="1" dirty="0" err="1"/>
              <a:t>чедир</a:t>
            </a:r>
            <a:r>
              <a:rPr lang="ru-RU" i="1" dirty="0"/>
              <a:t> </a:t>
            </a:r>
            <a:r>
              <a:rPr lang="ru-RU" i="1" dirty="0" err="1"/>
              <a:t>ужур-дузазын</a:t>
            </a:r>
            <a:r>
              <a:rPr lang="ru-RU" i="1" dirty="0"/>
              <a:t> бичи-</a:t>
            </a:r>
            <a:r>
              <a:rPr lang="ru-RU" i="1" dirty="0" err="1"/>
              <a:t>даа</a:t>
            </a:r>
            <a:r>
              <a:rPr lang="ru-RU" i="1" dirty="0"/>
              <a:t> бол </a:t>
            </a:r>
            <a:r>
              <a:rPr lang="ru-RU" i="1" dirty="0" err="1"/>
              <a:t>чидирбээн</a:t>
            </a:r>
            <a:r>
              <a:rPr lang="ru-RU" i="1" dirty="0"/>
              <a:t>. </a:t>
            </a:r>
            <a:r>
              <a:rPr lang="ru-RU" i="1" dirty="0" err="1"/>
              <a:t>Ынчангаш</a:t>
            </a:r>
            <a:r>
              <a:rPr lang="ru-RU" i="1" dirty="0"/>
              <a:t> </a:t>
            </a:r>
            <a:r>
              <a:rPr lang="ru-RU" i="1" dirty="0" err="1"/>
              <a:t>ону</a:t>
            </a:r>
            <a:r>
              <a:rPr lang="ru-RU" i="1" dirty="0"/>
              <a:t> 1963 </a:t>
            </a:r>
            <a:r>
              <a:rPr lang="ru-RU" i="1" dirty="0" err="1"/>
              <a:t>чылда</a:t>
            </a:r>
            <a:r>
              <a:rPr lang="ru-RU" i="1" dirty="0"/>
              <a:t> база </a:t>
            </a:r>
            <a:r>
              <a:rPr lang="ru-RU" i="1" dirty="0" err="1"/>
              <a:t>катап</a:t>
            </a:r>
            <a:r>
              <a:rPr lang="ru-RU" i="1" dirty="0"/>
              <a:t> </a:t>
            </a:r>
            <a:r>
              <a:rPr lang="ru-RU" i="1" dirty="0" err="1"/>
              <a:t>парлап</a:t>
            </a:r>
            <a:r>
              <a:rPr lang="ru-RU" i="1" dirty="0"/>
              <a:t> </a:t>
            </a:r>
            <a:r>
              <a:rPr lang="ru-RU" i="1" dirty="0" err="1"/>
              <a:t>ундурген</a:t>
            </a:r>
            <a:r>
              <a:rPr lang="ru-RU" i="1" dirty="0"/>
              <a:t>. </a:t>
            </a:r>
            <a:endParaRPr lang="ru-RU" dirty="0"/>
          </a:p>
          <a:p>
            <a:r>
              <a:rPr lang="ru-RU" i="1" dirty="0" err="1"/>
              <a:t>Оске</a:t>
            </a:r>
            <a:r>
              <a:rPr lang="ru-RU" i="1" dirty="0"/>
              <a:t> </a:t>
            </a:r>
            <a:r>
              <a:rPr lang="ru-RU" i="1" dirty="0" err="1"/>
              <a:t>теоретиктиг</a:t>
            </a:r>
            <a:r>
              <a:rPr lang="ru-RU" i="1" dirty="0"/>
              <a:t> </a:t>
            </a:r>
            <a:r>
              <a:rPr lang="ru-RU" i="1" dirty="0" err="1"/>
              <a:t>ажылдарнын</a:t>
            </a:r>
            <a:r>
              <a:rPr lang="ru-RU" i="1" dirty="0"/>
              <a:t> </a:t>
            </a:r>
            <a:r>
              <a:rPr lang="ru-RU" i="1" dirty="0" err="1"/>
              <a:t>иштинден</a:t>
            </a:r>
            <a:r>
              <a:rPr lang="ru-RU" i="1" dirty="0"/>
              <a:t> </a:t>
            </a:r>
            <a:r>
              <a:rPr lang="ru-RU" i="1" dirty="0" err="1"/>
              <a:t>оон</a:t>
            </a:r>
            <a:r>
              <a:rPr lang="ru-RU" i="1" dirty="0"/>
              <a:t> «</a:t>
            </a:r>
            <a:r>
              <a:rPr lang="ru-RU" i="1" dirty="0" err="1"/>
              <a:t>Сонгу</a:t>
            </a:r>
            <a:r>
              <a:rPr lang="ru-RU" i="1" dirty="0"/>
              <a:t> </a:t>
            </a:r>
            <a:r>
              <a:rPr lang="ru-RU" i="1" dirty="0" err="1"/>
              <a:t>турк</a:t>
            </a:r>
            <a:r>
              <a:rPr lang="ru-RU" i="1" dirty="0"/>
              <a:t> </a:t>
            </a:r>
            <a:r>
              <a:rPr lang="ru-RU" i="1" dirty="0" err="1"/>
              <a:t>дылдарнын</a:t>
            </a:r>
            <a:r>
              <a:rPr lang="ru-RU" i="1" dirty="0"/>
              <a:t> </a:t>
            </a:r>
            <a:r>
              <a:rPr lang="ru-RU" i="1" dirty="0" err="1"/>
              <a:t>деннелге</a:t>
            </a:r>
            <a:r>
              <a:rPr lang="ru-RU" i="1" dirty="0"/>
              <a:t> </a:t>
            </a:r>
            <a:r>
              <a:rPr lang="ru-RU" i="1" dirty="0" err="1"/>
              <a:t>грамматиказы</a:t>
            </a:r>
            <a:r>
              <a:rPr lang="ru-RU" i="1" dirty="0"/>
              <a:t>» </a:t>
            </a:r>
            <a:r>
              <a:rPr lang="ru-RU" i="1" dirty="0" err="1"/>
              <a:t>деп</a:t>
            </a:r>
            <a:r>
              <a:rPr lang="ru-RU" i="1" dirty="0"/>
              <a:t> </a:t>
            </a:r>
            <a:r>
              <a:rPr lang="ru-RU" i="1" dirty="0" err="1"/>
              <a:t>номнун</a:t>
            </a:r>
            <a:r>
              <a:rPr lang="ru-RU" i="1" dirty="0"/>
              <a:t> </a:t>
            </a:r>
            <a:r>
              <a:rPr lang="ru-RU" i="1" dirty="0" err="1"/>
              <a:t>бирги</a:t>
            </a:r>
            <a:r>
              <a:rPr lang="ru-RU" i="1" dirty="0"/>
              <a:t> </a:t>
            </a:r>
            <a:r>
              <a:rPr lang="ru-RU" i="1" dirty="0" err="1"/>
              <a:t>кезээт</a:t>
            </a:r>
            <a:r>
              <a:rPr lang="ru-RU" i="1" dirty="0"/>
              <a:t> 1882 </a:t>
            </a:r>
            <a:r>
              <a:rPr lang="ru-RU" i="1" dirty="0" err="1"/>
              <a:t>чылда</a:t>
            </a:r>
            <a:r>
              <a:rPr lang="ru-RU" i="1" dirty="0"/>
              <a:t> Лейпциг </a:t>
            </a:r>
            <a:r>
              <a:rPr lang="ru-RU" i="1" dirty="0" err="1"/>
              <a:t>хоорайга</a:t>
            </a:r>
            <a:r>
              <a:rPr lang="ru-RU" i="1" dirty="0"/>
              <a:t> </a:t>
            </a:r>
            <a:r>
              <a:rPr lang="ru-RU" i="1" dirty="0" err="1"/>
              <a:t>унген</a:t>
            </a:r>
            <a:r>
              <a:rPr lang="ru-RU" i="1" dirty="0"/>
              <a:t>. </a:t>
            </a:r>
            <a:r>
              <a:rPr lang="ru-RU" i="1" dirty="0" err="1"/>
              <a:t>Ынчан</a:t>
            </a:r>
            <a:r>
              <a:rPr lang="ru-RU" i="1" dirty="0"/>
              <a:t> </a:t>
            </a:r>
            <a:r>
              <a:rPr lang="ru-RU" i="1" dirty="0" err="1"/>
              <a:t>ол</a:t>
            </a:r>
            <a:r>
              <a:rPr lang="ru-RU" i="1" dirty="0"/>
              <a:t> </a:t>
            </a:r>
            <a:r>
              <a:rPr lang="ru-RU" i="1" dirty="0" err="1"/>
              <a:t>бугу</a:t>
            </a:r>
            <a:r>
              <a:rPr lang="ru-RU" i="1" dirty="0"/>
              <a:t> </a:t>
            </a:r>
            <a:r>
              <a:rPr lang="ru-RU" i="1" dirty="0" err="1"/>
              <a:t>делегейге</a:t>
            </a:r>
            <a:r>
              <a:rPr lang="ru-RU" i="1" dirty="0"/>
              <a:t> </a:t>
            </a:r>
            <a:r>
              <a:rPr lang="ru-RU" i="1" dirty="0" err="1"/>
              <a:t>сураглыг</a:t>
            </a:r>
            <a:r>
              <a:rPr lang="ru-RU" i="1" dirty="0"/>
              <a:t> </a:t>
            </a:r>
            <a:r>
              <a:rPr lang="ru-RU" i="1" dirty="0" err="1"/>
              <a:t>эртемден</a:t>
            </a:r>
            <a:r>
              <a:rPr lang="ru-RU" i="1" dirty="0"/>
              <a:t> </a:t>
            </a:r>
            <a:r>
              <a:rPr lang="ru-RU" i="1" dirty="0" err="1"/>
              <a:t>апарган</a:t>
            </a:r>
            <a:r>
              <a:rPr lang="ru-RU" i="1" dirty="0"/>
              <a:t> </a:t>
            </a:r>
            <a:r>
              <a:rPr lang="ru-RU" i="1" dirty="0" err="1"/>
              <a:t>турган</a:t>
            </a:r>
            <a:r>
              <a:rPr lang="ru-RU" i="1" dirty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737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04664"/>
            <a:ext cx="8435280" cy="6120680"/>
          </a:xfrm>
        </p:spPr>
        <p:txBody>
          <a:bodyPr>
            <a:normAutofit fontScale="92500"/>
          </a:bodyPr>
          <a:lstStyle/>
          <a:p>
            <a:r>
              <a:rPr lang="ru-RU" i="1" dirty="0"/>
              <a:t>8.Академик В.В. </a:t>
            </a:r>
            <a:r>
              <a:rPr lang="ru-RU" i="1" dirty="0" err="1"/>
              <a:t>Радловтун</a:t>
            </a:r>
            <a:r>
              <a:rPr lang="ru-RU" i="1" dirty="0"/>
              <a:t> </a:t>
            </a:r>
            <a:r>
              <a:rPr lang="ru-RU" i="1" dirty="0" err="1"/>
              <a:t>ажылдары</a:t>
            </a:r>
            <a:r>
              <a:rPr lang="ru-RU" i="1" dirty="0"/>
              <a:t> </a:t>
            </a:r>
            <a:r>
              <a:rPr lang="ru-RU" i="1" dirty="0" err="1"/>
              <a:t>чокка</a:t>
            </a:r>
            <a:r>
              <a:rPr lang="ru-RU" i="1" dirty="0"/>
              <a:t> тюркология </a:t>
            </a:r>
            <a:r>
              <a:rPr lang="ru-RU" i="1" dirty="0" err="1"/>
              <a:t>эртем</a:t>
            </a:r>
            <a:r>
              <a:rPr lang="ru-RU" i="1" dirty="0"/>
              <a:t> </a:t>
            </a:r>
            <a:r>
              <a:rPr lang="ru-RU" i="1" dirty="0" err="1"/>
              <a:t>бооп</a:t>
            </a:r>
            <a:r>
              <a:rPr lang="ru-RU" i="1" dirty="0"/>
              <a:t> </a:t>
            </a:r>
            <a:r>
              <a:rPr lang="ru-RU" i="1" dirty="0" err="1"/>
              <a:t>санатынмас</a:t>
            </a:r>
            <a:r>
              <a:rPr lang="ru-RU" i="1" dirty="0"/>
              <a:t>.</a:t>
            </a:r>
            <a:endParaRPr lang="ru-RU" dirty="0"/>
          </a:p>
          <a:p>
            <a:r>
              <a:rPr lang="ru-RU" i="1" dirty="0"/>
              <a:t>Академик В.В. Радлов 1918 </a:t>
            </a:r>
            <a:r>
              <a:rPr lang="ru-RU" i="1" dirty="0" err="1"/>
              <a:t>чылда</a:t>
            </a:r>
            <a:r>
              <a:rPr lang="ru-RU" i="1" dirty="0"/>
              <a:t> </a:t>
            </a:r>
            <a:r>
              <a:rPr lang="ru-RU" i="1" dirty="0" err="1"/>
              <a:t>мочээн</a:t>
            </a:r>
            <a:r>
              <a:rPr lang="ru-RU" i="1" dirty="0"/>
              <a:t>. </a:t>
            </a:r>
            <a:endParaRPr lang="ru-RU" dirty="0"/>
          </a:p>
          <a:p>
            <a:r>
              <a:rPr lang="ru-RU" i="1" dirty="0"/>
              <a:t>1861 </a:t>
            </a:r>
            <a:r>
              <a:rPr lang="ru-RU" i="1" dirty="0" err="1"/>
              <a:t>чылдын</a:t>
            </a:r>
            <a:r>
              <a:rPr lang="ru-RU" i="1" dirty="0"/>
              <a:t> </a:t>
            </a:r>
            <a:r>
              <a:rPr lang="ru-RU" i="1" dirty="0" err="1"/>
              <a:t>июльдун</a:t>
            </a:r>
            <a:r>
              <a:rPr lang="ru-RU" i="1" dirty="0"/>
              <a:t> 4-тен 7-ге </a:t>
            </a:r>
            <a:r>
              <a:rPr lang="ru-RU" i="1" dirty="0" err="1"/>
              <a:t>чедир-чугле</a:t>
            </a:r>
            <a:r>
              <a:rPr lang="ru-RU" i="1" dirty="0"/>
              <a:t> 4 </a:t>
            </a:r>
            <a:r>
              <a:rPr lang="ru-RU" i="1" dirty="0" err="1"/>
              <a:t>хонук</a:t>
            </a:r>
            <a:r>
              <a:rPr lang="ru-RU" i="1" dirty="0"/>
              <a:t> </a:t>
            </a:r>
            <a:r>
              <a:rPr lang="ru-RU" i="1" dirty="0" err="1"/>
              <a:t>интинде</a:t>
            </a:r>
            <a:r>
              <a:rPr lang="ru-RU" i="1" dirty="0"/>
              <a:t> Кара-</a:t>
            </a:r>
            <a:r>
              <a:rPr lang="ru-RU" i="1" dirty="0" err="1"/>
              <a:t>Хол</a:t>
            </a:r>
            <a:r>
              <a:rPr lang="ru-RU" i="1" dirty="0"/>
              <a:t> </a:t>
            </a:r>
            <a:r>
              <a:rPr lang="ru-RU" i="1" dirty="0" err="1"/>
              <a:t>чоогунга</a:t>
            </a:r>
            <a:r>
              <a:rPr lang="ru-RU" i="1" dirty="0"/>
              <a:t> </a:t>
            </a:r>
            <a:r>
              <a:rPr lang="ru-RU" i="1" dirty="0" err="1"/>
              <a:t>келир</a:t>
            </a:r>
            <a:r>
              <a:rPr lang="ru-RU" i="1" dirty="0"/>
              <a:t> </a:t>
            </a:r>
            <a:r>
              <a:rPr lang="ru-RU" i="1" dirty="0" err="1"/>
              <a:t>уенин</a:t>
            </a:r>
            <a:r>
              <a:rPr lang="ru-RU" i="1" dirty="0"/>
              <a:t> </a:t>
            </a:r>
            <a:r>
              <a:rPr lang="ru-RU" i="1" dirty="0" err="1"/>
              <a:t>эртемдени</a:t>
            </a:r>
            <a:r>
              <a:rPr lang="ru-RU" i="1" dirty="0"/>
              <a:t> </a:t>
            </a:r>
            <a:r>
              <a:rPr lang="ru-RU" i="1" dirty="0" err="1"/>
              <a:t>тыва</a:t>
            </a:r>
            <a:r>
              <a:rPr lang="ru-RU" i="1" dirty="0"/>
              <a:t> дылды </a:t>
            </a:r>
            <a:r>
              <a:rPr lang="ru-RU" i="1" dirty="0" err="1"/>
              <a:t>оорнири</a:t>
            </a:r>
            <a:r>
              <a:rPr lang="ru-RU" i="1" dirty="0"/>
              <a:t>-биле </a:t>
            </a:r>
            <a:r>
              <a:rPr lang="ru-RU" i="1" dirty="0" err="1"/>
              <a:t>чораан</a:t>
            </a:r>
            <a:r>
              <a:rPr lang="ru-RU" i="1" dirty="0"/>
              <a:t>. </a:t>
            </a:r>
            <a:r>
              <a:rPr lang="ru-RU" i="1" dirty="0" err="1"/>
              <a:t>Ынчан</a:t>
            </a:r>
            <a:r>
              <a:rPr lang="ru-RU" i="1" dirty="0"/>
              <a:t> </a:t>
            </a:r>
            <a:r>
              <a:rPr lang="ru-RU" i="1" dirty="0" err="1"/>
              <a:t>ол</a:t>
            </a:r>
            <a:r>
              <a:rPr lang="ru-RU" i="1" dirty="0"/>
              <a:t> </a:t>
            </a:r>
            <a:r>
              <a:rPr lang="ru-RU" i="1" dirty="0" err="1"/>
              <a:t>Барнаулга</a:t>
            </a:r>
            <a:r>
              <a:rPr lang="ru-RU" i="1" dirty="0"/>
              <a:t> </a:t>
            </a:r>
            <a:r>
              <a:rPr lang="ru-RU" i="1" dirty="0" err="1"/>
              <a:t>ажылдап</a:t>
            </a:r>
            <a:r>
              <a:rPr lang="ru-RU" i="1" dirty="0"/>
              <a:t> </a:t>
            </a:r>
            <a:r>
              <a:rPr lang="ru-RU" i="1" dirty="0" err="1"/>
              <a:t>турган</a:t>
            </a:r>
            <a:r>
              <a:rPr lang="ru-RU" i="1" dirty="0"/>
              <a:t>. </a:t>
            </a:r>
            <a:endParaRPr lang="ru-RU" dirty="0"/>
          </a:p>
          <a:p>
            <a:r>
              <a:rPr lang="ru-RU" i="1" dirty="0"/>
              <a:t>Кара-</a:t>
            </a:r>
            <a:r>
              <a:rPr lang="ru-RU" i="1" dirty="0" err="1"/>
              <a:t>Хол</a:t>
            </a:r>
            <a:r>
              <a:rPr lang="ru-RU" i="1" dirty="0"/>
              <a:t> </a:t>
            </a:r>
            <a:r>
              <a:rPr lang="ru-RU" i="1" dirty="0" err="1"/>
              <a:t>чоогунга</a:t>
            </a:r>
            <a:r>
              <a:rPr lang="ru-RU" i="1" dirty="0"/>
              <a:t> </a:t>
            </a:r>
            <a:r>
              <a:rPr lang="ru-RU" i="1" dirty="0" err="1"/>
              <a:t>тыва</a:t>
            </a:r>
            <a:r>
              <a:rPr lang="ru-RU" i="1" dirty="0"/>
              <a:t> </a:t>
            </a:r>
            <a:r>
              <a:rPr lang="ru-RU" i="1" dirty="0" err="1"/>
              <a:t>аалдарга</a:t>
            </a:r>
            <a:r>
              <a:rPr lang="ru-RU" i="1" dirty="0"/>
              <a:t> </a:t>
            </a:r>
            <a:r>
              <a:rPr lang="ru-RU" i="1" dirty="0" err="1"/>
              <a:t>кээп</a:t>
            </a:r>
            <a:r>
              <a:rPr lang="ru-RU" i="1" dirty="0"/>
              <a:t>, </a:t>
            </a:r>
            <a:r>
              <a:rPr lang="ru-RU" i="1" dirty="0" err="1"/>
              <a:t>тыва</a:t>
            </a:r>
            <a:r>
              <a:rPr lang="ru-RU" i="1" dirty="0"/>
              <a:t> </a:t>
            </a:r>
            <a:r>
              <a:rPr lang="ru-RU" i="1" dirty="0" err="1"/>
              <a:t>чугааны</a:t>
            </a:r>
            <a:r>
              <a:rPr lang="ru-RU" i="1" dirty="0"/>
              <a:t> </a:t>
            </a:r>
            <a:r>
              <a:rPr lang="ru-RU" i="1" dirty="0" err="1"/>
              <a:t>дыннап</a:t>
            </a:r>
            <a:r>
              <a:rPr lang="ru-RU" i="1" dirty="0"/>
              <a:t>, </a:t>
            </a:r>
            <a:r>
              <a:rPr lang="ru-RU" i="1" dirty="0" err="1"/>
              <a:t>Багай-Чуру</a:t>
            </a:r>
            <a:r>
              <a:rPr lang="ru-RU" i="1" dirty="0"/>
              <a:t> </a:t>
            </a:r>
            <a:r>
              <a:rPr lang="ru-RU" i="1" dirty="0" err="1"/>
              <a:t>маадыр</a:t>
            </a:r>
            <a:r>
              <a:rPr lang="ru-RU" i="1" dirty="0"/>
              <a:t> </a:t>
            </a:r>
            <a:r>
              <a:rPr lang="ru-RU" i="1" dirty="0" err="1"/>
              <a:t>дугайында</a:t>
            </a:r>
            <a:r>
              <a:rPr lang="ru-RU" i="1" dirty="0"/>
              <a:t>, </a:t>
            </a:r>
            <a:r>
              <a:rPr lang="ru-RU" i="1" dirty="0" err="1"/>
              <a:t>Кужиту-Молдун</a:t>
            </a:r>
            <a:r>
              <a:rPr lang="ru-RU" i="1" dirty="0"/>
              <a:t> </a:t>
            </a:r>
            <a:r>
              <a:rPr lang="ru-RU" i="1" dirty="0" err="1"/>
              <a:t>маадыр</a:t>
            </a:r>
            <a:r>
              <a:rPr lang="ru-RU" i="1" dirty="0"/>
              <a:t> </a:t>
            </a:r>
            <a:r>
              <a:rPr lang="ru-RU" i="1" dirty="0" err="1"/>
              <a:t>дугайында-ийи</a:t>
            </a:r>
            <a:r>
              <a:rPr lang="ru-RU" i="1" dirty="0"/>
              <a:t> </a:t>
            </a:r>
            <a:r>
              <a:rPr lang="ru-RU" i="1" dirty="0" err="1"/>
              <a:t>тоолду</a:t>
            </a:r>
            <a:r>
              <a:rPr lang="ru-RU" i="1" dirty="0"/>
              <a:t> база </a:t>
            </a:r>
            <a:r>
              <a:rPr lang="ru-RU" i="1" dirty="0" err="1"/>
              <a:t>дорт</a:t>
            </a:r>
            <a:r>
              <a:rPr lang="ru-RU" i="1" dirty="0"/>
              <a:t> </a:t>
            </a:r>
            <a:r>
              <a:rPr lang="ru-RU" i="1" dirty="0" err="1"/>
              <a:t>ырны</a:t>
            </a:r>
            <a:r>
              <a:rPr lang="ru-RU" i="1" dirty="0"/>
              <a:t> </a:t>
            </a:r>
            <a:r>
              <a:rPr lang="ru-RU" i="1" dirty="0" err="1"/>
              <a:t>тыва</a:t>
            </a:r>
            <a:r>
              <a:rPr lang="ru-RU" i="1" dirty="0"/>
              <a:t> </a:t>
            </a:r>
            <a:r>
              <a:rPr lang="ru-RU" i="1" dirty="0" err="1"/>
              <a:t>дыл</a:t>
            </a:r>
            <a:r>
              <a:rPr lang="ru-RU" i="1" dirty="0"/>
              <a:t> </a:t>
            </a:r>
            <a:r>
              <a:rPr lang="ru-RU" i="1" dirty="0" err="1"/>
              <a:t>кырынга</a:t>
            </a:r>
            <a:r>
              <a:rPr lang="ru-RU" i="1" dirty="0"/>
              <a:t> </a:t>
            </a:r>
            <a:r>
              <a:rPr lang="ru-RU" i="1" dirty="0" err="1"/>
              <a:t>юижип</a:t>
            </a:r>
            <a:r>
              <a:rPr lang="ru-RU" i="1" dirty="0"/>
              <a:t> </a:t>
            </a:r>
            <a:r>
              <a:rPr lang="ru-RU" i="1" dirty="0" err="1"/>
              <a:t>алган</a:t>
            </a:r>
            <a:r>
              <a:rPr lang="ru-RU" i="1" dirty="0"/>
              <a:t>.</a:t>
            </a:r>
            <a:endParaRPr lang="ru-RU" dirty="0"/>
          </a:p>
          <a:p>
            <a:r>
              <a:rPr lang="ru-RU" i="1" dirty="0" err="1"/>
              <a:t>Оон</a:t>
            </a:r>
            <a:r>
              <a:rPr lang="ru-RU" i="1" dirty="0"/>
              <a:t> </a:t>
            </a:r>
            <a:r>
              <a:rPr lang="ru-RU" i="1" dirty="0" err="1"/>
              <a:t>соонда</a:t>
            </a:r>
            <a:r>
              <a:rPr lang="ru-RU" i="1" dirty="0"/>
              <a:t> </a:t>
            </a:r>
            <a:r>
              <a:rPr lang="ru-RU" i="1" dirty="0" err="1"/>
              <a:t>бижээн</a:t>
            </a:r>
            <a:r>
              <a:rPr lang="ru-RU" i="1" dirty="0"/>
              <a:t> </a:t>
            </a:r>
            <a:r>
              <a:rPr lang="ru-RU" i="1" dirty="0" err="1"/>
              <a:t>тоолдарын</a:t>
            </a:r>
            <a:r>
              <a:rPr lang="ru-RU" i="1" dirty="0"/>
              <a:t> </a:t>
            </a:r>
            <a:r>
              <a:rPr lang="ru-RU" i="1" dirty="0" err="1"/>
              <a:t>болгаш</a:t>
            </a:r>
            <a:r>
              <a:rPr lang="ru-RU" i="1" dirty="0"/>
              <a:t> </a:t>
            </a:r>
            <a:r>
              <a:rPr lang="ru-RU" i="1" dirty="0" err="1"/>
              <a:t>ырларын</a:t>
            </a:r>
            <a:r>
              <a:rPr lang="ru-RU" i="1" dirty="0"/>
              <a:t> «Образцы народной литературы </a:t>
            </a:r>
            <a:r>
              <a:rPr lang="ru-RU" i="1" dirty="0" err="1"/>
              <a:t>тюрских</a:t>
            </a:r>
            <a:r>
              <a:rPr lang="ru-RU" i="1" dirty="0"/>
              <a:t> племен» </a:t>
            </a:r>
            <a:r>
              <a:rPr lang="ru-RU" i="1" dirty="0" err="1"/>
              <a:t>деп</a:t>
            </a:r>
            <a:r>
              <a:rPr lang="ru-RU" i="1" dirty="0"/>
              <a:t> </a:t>
            </a:r>
            <a:r>
              <a:rPr lang="ru-RU" i="1" dirty="0" err="1"/>
              <a:t>ажылдын</a:t>
            </a:r>
            <a:r>
              <a:rPr lang="ru-RU" i="1" dirty="0"/>
              <a:t> </a:t>
            </a:r>
            <a:r>
              <a:rPr lang="ru-RU" i="1" dirty="0" err="1"/>
              <a:t>баштайгы</a:t>
            </a:r>
            <a:r>
              <a:rPr lang="ru-RU" i="1" dirty="0"/>
              <a:t> </a:t>
            </a:r>
            <a:r>
              <a:rPr lang="ru-RU" i="1" dirty="0" err="1"/>
              <a:t>томунга</a:t>
            </a:r>
            <a:r>
              <a:rPr lang="ru-RU" i="1" dirty="0"/>
              <a:t> </a:t>
            </a:r>
            <a:r>
              <a:rPr lang="ru-RU" i="1" dirty="0" err="1"/>
              <a:t>парлап</a:t>
            </a:r>
            <a:r>
              <a:rPr lang="ru-RU" i="1" dirty="0"/>
              <a:t> </a:t>
            </a:r>
            <a:r>
              <a:rPr lang="ru-RU" i="1" dirty="0" err="1"/>
              <a:t>ундурген</a:t>
            </a:r>
            <a:r>
              <a:rPr lang="ru-RU" i="1" dirty="0"/>
              <a:t>. </a:t>
            </a:r>
            <a:endParaRPr lang="ru-RU" dirty="0"/>
          </a:p>
          <a:p>
            <a:r>
              <a:rPr lang="ru-RU" i="1" dirty="0" err="1"/>
              <a:t>Ол</a:t>
            </a:r>
            <a:r>
              <a:rPr lang="ru-RU" i="1" dirty="0"/>
              <a:t> </a:t>
            </a:r>
            <a:r>
              <a:rPr lang="ru-RU" i="1" dirty="0" err="1"/>
              <a:t>уеге</a:t>
            </a:r>
            <a:r>
              <a:rPr lang="ru-RU" i="1" dirty="0"/>
              <a:t> </a:t>
            </a:r>
            <a:r>
              <a:rPr lang="ru-RU" i="1" dirty="0" err="1"/>
              <a:t>чедир</a:t>
            </a:r>
            <a:r>
              <a:rPr lang="ru-RU" i="1" dirty="0"/>
              <a:t> </a:t>
            </a:r>
            <a:r>
              <a:rPr lang="ru-RU" i="1" dirty="0" err="1"/>
              <a:t>эртемге</a:t>
            </a:r>
            <a:r>
              <a:rPr lang="ru-RU" i="1" dirty="0"/>
              <a:t> </a:t>
            </a:r>
            <a:r>
              <a:rPr lang="ru-RU" i="1" dirty="0" err="1"/>
              <a:t>билдинмейн</a:t>
            </a:r>
            <a:r>
              <a:rPr lang="ru-RU" i="1" dirty="0"/>
              <a:t> </a:t>
            </a:r>
            <a:r>
              <a:rPr lang="ru-RU" i="1" dirty="0" err="1"/>
              <a:t>турган</a:t>
            </a:r>
            <a:r>
              <a:rPr lang="ru-RU" i="1" dirty="0"/>
              <a:t> база </a:t>
            </a:r>
            <a:r>
              <a:rPr lang="ru-RU" i="1" dirty="0" err="1"/>
              <a:t>бир</a:t>
            </a:r>
            <a:r>
              <a:rPr lang="ru-RU" i="1" dirty="0"/>
              <a:t> </a:t>
            </a:r>
            <a:r>
              <a:rPr lang="ru-RU" i="1" dirty="0" err="1"/>
              <a:t>дылдын</a:t>
            </a:r>
            <a:r>
              <a:rPr lang="ru-RU" i="1" dirty="0"/>
              <a:t> </a:t>
            </a:r>
            <a:r>
              <a:rPr lang="ru-RU" i="1" dirty="0" err="1"/>
              <a:t>материалын</a:t>
            </a:r>
            <a:r>
              <a:rPr lang="ru-RU" i="1" dirty="0"/>
              <a:t> </a:t>
            </a:r>
            <a:r>
              <a:rPr lang="ru-RU" i="1" dirty="0" err="1"/>
              <a:t>парлап</a:t>
            </a:r>
            <a:r>
              <a:rPr lang="ru-RU" i="1" dirty="0"/>
              <a:t> </a:t>
            </a:r>
            <a:r>
              <a:rPr lang="ru-RU" i="1" dirty="0" err="1"/>
              <a:t>ундургени</a:t>
            </a:r>
            <a:r>
              <a:rPr lang="ru-RU" i="1" dirty="0"/>
              <a:t> </a:t>
            </a:r>
            <a:r>
              <a:rPr lang="ru-RU" i="1" dirty="0" err="1"/>
              <a:t>безин</a:t>
            </a:r>
            <a:r>
              <a:rPr lang="ru-RU" i="1" dirty="0"/>
              <a:t> </a:t>
            </a:r>
            <a:r>
              <a:rPr lang="ru-RU" i="1" dirty="0" err="1"/>
              <a:t>кончуг</a:t>
            </a:r>
            <a:r>
              <a:rPr lang="ru-RU" i="1" dirty="0"/>
              <a:t> </a:t>
            </a:r>
            <a:r>
              <a:rPr lang="ru-RU" i="1" dirty="0" err="1"/>
              <a:t>чугула</a:t>
            </a:r>
            <a:r>
              <a:rPr lang="ru-RU" i="1" dirty="0"/>
              <a:t> </a:t>
            </a:r>
            <a:r>
              <a:rPr lang="ru-RU" i="1" dirty="0" err="1"/>
              <a:t>ужур-дузалыг</a:t>
            </a:r>
            <a:r>
              <a:rPr lang="ru-RU" i="1" dirty="0"/>
              <a:t> </a:t>
            </a:r>
            <a:r>
              <a:rPr lang="ru-RU" i="1" dirty="0" err="1"/>
              <a:t>болуп</a:t>
            </a:r>
            <a:r>
              <a:rPr lang="ru-RU" i="1" dirty="0"/>
              <a:t> </a:t>
            </a:r>
            <a:r>
              <a:rPr lang="ru-RU" i="1" dirty="0" err="1"/>
              <a:t>турар</a:t>
            </a:r>
            <a:r>
              <a:rPr lang="ru-RU" i="1" dirty="0"/>
              <a:t>. Тыва </a:t>
            </a:r>
            <a:r>
              <a:rPr lang="ru-RU" i="1" dirty="0" err="1"/>
              <a:t>аас</a:t>
            </a:r>
            <a:r>
              <a:rPr lang="ru-RU" i="1" dirty="0"/>
              <a:t> </a:t>
            </a:r>
            <a:r>
              <a:rPr lang="ru-RU" i="1" dirty="0" err="1"/>
              <a:t>чогаалындан</a:t>
            </a:r>
            <a:r>
              <a:rPr lang="ru-RU" i="1" dirty="0"/>
              <a:t> </a:t>
            </a:r>
            <a:r>
              <a:rPr lang="ru-RU" i="1" dirty="0" err="1"/>
              <a:t>тыва</a:t>
            </a:r>
            <a:r>
              <a:rPr lang="ru-RU" i="1" dirty="0"/>
              <a:t> </a:t>
            </a:r>
            <a:r>
              <a:rPr lang="ru-RU" i="1" dirty="0" err="1"/>
              <a:t>дылга</a:t>
            </a:r>
            <a:r>
              <a:rPr lang="ru-RU" i="1" dirty="0"/>
              <a:t> эн-не </a:t>
            </a:r>
            <a:r>
              <a:rPr lang="ru-RU" i="1" dirty="0" err="1"/>
              <a:t>баштай</a:t>
            </a:r>
            <a:r>
              <a:rPr lang="ru-RU" i="1" dirty="0"/>
              <a:t> </a:t>
            </a:r>
            <a:r>
              <a:rPr lang="ru-RU" i="1" dirty="0" err="1"/>
              <a:t>партаттынган</a:t>
            </a:r>
            <a:r>
              <a:rPr lang="ru-RU" i="1" dirty="0"/>
              <a:t> </a:t>
            </a:r>
            <a:r>
              <a:rPr lang="ru-RU" i="1" dirty="0" err="1"/>
              <a:t>чогаалдар</a:t>
            </a:r>
            <a:r>
              <a:rPr lang="ru-RU" i="1" dirty="0"/>
              <a:t> база </a:t>
            </a:r>
            <a:r>
              <a:rPr lang="ru-RU" i="1" dirty="0" err="1"/>
              <a:t>ол</a:t>
            </a:r>
            <a:r>
              <a:rPr lang="ru-RU" i="1" dirty="0"/>
              <a:t> </a:t>
            </a:r>
            <a:r>
              <a:rPr lang="ru-RU" i="1" dirty="0" err="1"/>
              <a:t>болур</a:t>
            </a:r>
            <a:r>
              <a:rPr lang="ru-RU" i="1" dirty="0"/>
              <a:t>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124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/>
              <a:t>9. В.В. Радлов </a:t>
            </a:r>
            <a:r>
              <a:rPr lang="ru-RU" i="1" dirty="0" err="1"/>
              <a:t>тыва</a:t>
            </a:r>
            <a:r>
              <a:rPr lang="ru-RU" i="1" dirty="0"/>
              <a:t> дылды Саян </a:t>
            </a:r>
            <a:r>
              <a:rPr lang="ru-RU" i="1" dirty="0" err="1"/>
              <a:t>чугаазы</a:t>
            </a:r>
            <a:r>
              <a:rPr lang="ru-RU" i="1" dirty="0"/>
              <a:t> </a:t>
            </a:r>
            <a:r>
              <a:rPr lang="ru-RU" i="1" dirty="0" err="1"/>
              <a:t>деп</a:t>
            </a:r>
            <a:r>
              <a:rPr lang="ru-RU" i="1" dirty="0"/>
              <a:t> </a:t>
            </a:r>
            <a:r>
              <a:rPr lang="ru-RU" i="1" dirty="0" err="1"/>
              <a:t>адаан</a:t>
            </a:r>
            <a:r>
              <a:rPr lang="ru-RU" i="1" dirty="0"/>
              <a:t>. </a:t>
            </a:r>
            <a:r>
              <a:rPr lang="ru-RU" i="1" dirty="0" err="1"/>
              <a:t>Чуге</a:t>
            </a:r>
            <a:r>
              <a:rPr lang="ru-RU" i="1" dirty="0"/>
              <a:t> </a:t>
            </a:r>
            <a:r>
              <a:rPr lang="ru-RU" i="1" dirty="0" err="1"/>
              <a:t>дээрге</a:t>
            </a:r>
            <a:r>
              <a:rPr lang="ru-RU" i="1" dirty="0"/>
              <a:t> </a:t>
            </a:r>
            <a:r>
              <a:rPr lang="ru-RU" i="1" dirty="0" err="1"/>
              <a:t>алтайлар</a:t>
            </a:r>
            <a:r>
              <a:rPr lang="ru-RU" i="1" dirty="0"/>
              <a:t> </a:t>
            </a:r>
            <a:r>
              <a:rPr lang="ru-RU" i="1" dirty="0" err="1"/>
              <a:t>болгаш</a:t>
            </a:r>
            <a:r>
              <a:rPr lang="ru-RU" i="1" dirty="0"/>
              <a:t> </a:t>
            </a:r>
            <a:r>
              <a:rPr lang="ru-RU" i="1" dirty="0" err="1"/>
              <a:t>хакастар</a:t>
            </a:r>
            <a:r>
              <a:rPr lang="ru-RU" i="1" dirty="0"/>
              <a:t> </a:t>
            </a:r>
            <a:r>
              <a:rPr lang="ru-RU" i="1" dirty="0" err="1"/>
              <a:t>шаанда</a:t>
            </a:r>
            <a:r>
              <a:rPr lang="ru-RU" i="1" dirty="0"/>
              <a:t> </a:t>
            </a:r>
            <a:r>
              <a:rPr lang="ru-RU" i="1" dirty="0" err="1"/>
              <a:t>тываларны</a:t>
            </a:r>
            <a:r>
              <a:rPr lang="ru-RU" i="1" dirty="0"/>
              <a:t> </a:t>
            </a:r>
            <a:r>
              <a:rPr lang="ru-RU" i="1" dirty="0" err="1"/>
              <a:t>сояннар</a:t>
            </a:r>
            <a:r>
              <a:rPr lang="ru-RU" i="1" dirty="0"/>
              <a:t> </a:t>
            </a:r>
            <a:r>
              <a:rPr lang="ru-RU" i="1" dirty="0" err="1"/>
              <a:t>деп</a:t>
            </a:r>
            <a:r>
              <a:rPr lang="ru-RU" i="1" dirty="0"/>
              <a:t> </a:t>
            </a:r>
            <a:r>
              <a:rPr lang="ru-RU" i="1" dirty="0" err="1"/>
              <a:t>адап</a:t>
            </a:r>
            <a:r>
              <a:rPr lang="ru-RU" i="1" dirty="0"/>
              <a:t> </a:t>
            </a:r>
            <a:r>
              <a:rPr lang="ru-RU" i="1" dirty="0" err="1"/>
              <a:t>турганыныдан</a:t>
            </a:r>
            <a:r>
              <a:rPr lang="ru-RU" i="1" dirty="0"/>
              <a:t> </a:t>
            </a:r>
            <a:r>
              <a:rPr lang="ru-RU" i="1" dirty="0" err="1"/>
              <a:t>бооп</a:t>
            </a:r>
            <a:r>
              <a:rPr lang="ru-RU" i="1" dirty="0"/>
              <a:t> </a:t>
            </a:r>
            <a:r>
              <a:rPr lang="ru-RU" i="1" dirty="0" err="1"/>
              <a:t>чадавас</a:t>
            </a:r>
            <a:r>
              <a:rPr lang="ru-RU" i="1" dirty="0"/>
              <a:t>. </a:t>
            </a:r>
            <a:r>
              <a:rPr lang="ru-RU" i="1" dirty="0" err="1"/>
              <a:t>Тывага</a:t>
            </a:r>
            <a:r>
              <a:rPr lang="ru-RU" i="1" dirty="0"/>
              <a:t> </a:t>
            </a:r>
            <a:r>
              <a:rPr lang="ru-RU" i="1" dirty="0" err="1"/>
              <a:t>чораанынын</a:t>
            </a:r>
            <a:r>
              <a:rPr lang="ru-RU" i="1" dirty="0"/>
              <a:t> </a:t>
            </a:r>
            <a:r>
              <a:rPr lang="ru-RU" i="1" dirty="0" err="1"/>
              <a:t>дугайында</a:t>
            </a:r>
            <a:r>
              <a:rPr lang="ru-RU" i="1" dirty="0"/>
              <a:t> В.В. </a:t>
            </a:r>
            <a:r>
              <a:rPr lang="ru-RU" i="1" dirty="0" err="1"/>
              <a:t>Радловтун</a:t>
            </a:r>
            <a:r>
              <a:rPr lang="ru-RU" i="1" dirty="0"/>
              <a:t> </a:t>
            </a:r>
            <a:r>
              <a:rPr lang="ru-RU" i="1" dirty="0" err="1"/>
              <a:t>бижээни</a:t>
            </a:r>
            <a:r>
              <a:rPr lang="ru-RU" i="1" dirty="0"/>
              <a:t> </a:t>
            </a:r>
            <a:r>
              <a:rPr lang="ru-RU" i="1" dirty="0" err="1"/>
              <a:t>болза</a:t>
            </a:r>
            <a:r>
              <a:rPr lang="ru-RU" i="1" dirty="0"/>
              <a:t>:</a:t>
            </a:r>
            <a:endParaRPr lang="ru-RU" dirty="0"/>
          </a:p>
          <a:p>
            <a:r>
              <a:rPr lang="ru-RU" i="1" dirty="0"/>
              <a:t>«</a:t>
            </a:r>
            <a:r>
              <a:rPr lang="ru-RU" i="1" dirty="0" err="1"/>
              <a:t>Бо</a:t>
            </a:r>
            <a:r>
              <a:rPr lang="ru-RU" i="1" dirty="0"/>
              <a:t> </a:t>
            </a:r>
            <a:r>
              <a:rPr lang="ru-RU" i="1" dirty="0" err="1"/>
              <a:t>номнун</a:t>
            </a:r>
            <a:r>
              <a:rPr lang="ru-RU" i="1" dirty="0"/>
              <a:t> </a:t>
            </a:r>
            <a:r>
              <a:rPr lang="ru-RU" i="1" dirty="0" err="1"/>
              <a:t>тончузунде</a:t>
            </a:r>
            <a:r>
              <a:rPr lang="ru-RU" i="1" dirty="0"/>
              <a:t> Саян </a:t>
            </a:r>
            <a:r>
              <a:rPr lang="ru-RU" i="1" dirty="0" err="1"/>
              <a:t>чугаазынын</a:t>
            </a:r>
            <a:r>
              <a:rPr lang="ru-RU" i="1" dirty="0"/>
              <a:t> </a:t>
            </a:r>
            <a:r>
              <a:rPr lang="ru-RU" i="1" dirty="0" err="1"/>
              <a:t>кезек</a:t>
            </a:r>
            <a:r>
              <a:rPr lang="ru-RU" i="1" dirty="0"/>
              <a:t> </a:t>
            </a:r>
            <a:r>
              <a:rPr lang="ru-RU" i="1" dirty="0" err="1"/>
              <a:t>улегерлери</a:t>
            </a:r>
            <a:r>
              <a:rPr lang="ru-RU" i="1" dirty="0"/>
              <a:t> </a:t>
            </a:r>
            <a:r>
              <a:rPr lang="ru-RU" i="1" dirty="0" err="1"/>
              <a:t>кирген</a:t>
            </a:r>
            <a:r>
              <a:rPr lang="ru-RU" i="1" dirty="0"/>
              <a:t>; </a:t>
            </a:r>
            <a:r>
              <a:rPr lang="ru-RU" i="1" dirty="0" err="1"/>
              <a:t>оларны</a:t>
            </a:r>
            <a:r>
              <a:rPr lang="ru-RU" i="1" dirty="0"/>
              <a:t> мен Кара-</a:t>
            </a:r>
            <a:r>
              <a:rPr lang="ru-RU" i="1" dirty="0" err="1"/>
              <a:t>Хол</a:t>
            </a:r>
            <a:r>
              <a:rPr lang="ru-RU" i="1" dirty="0"/>
              <a:t> </a:t>
            </a:r>
            <a:r>
              <a:rPr lang="ru-RU" i="1" dirty="0" err="1"/>
              <a:t>деп</a:t>
            </a:r>
            <a:r>
              <a:rPr lang="ru-RU" i="1" dirty="0"/>
              <a:t> </a:t>
            </a:r>
            <a:r>
              <a:rPr lang="ru-RU" i="1" dirty="0" err="1"/>
              <a:t>холдун</a:t>
            </a:r>
            <a:r>
              <a:rPr lang="ru-RU" i="1" dirty="0"/>
              <a:t> </a:t>
            </a:r>
            <a:r>
              <a:rPr lang="ru-RU" i="1" dirty="0" err="1"/>
              <a:t>эриинге</a:t>
            </a:r>
            <a:r>
              <a:rPr lang="ru-RU" i="1" dirty="0"/>
              <a:t> </a:t>
            </a:r>
            <a:r>
              <a:rPr lang="ru-RU" i="1" dirty="0" err="1"/>
              <a:t>дорт</a:t>
            </a:r>
            <a:r>
              <a:rPr lang="ru-RU" i="1" dirty="0"/>
              <a:t> </a:t>
            </a:r>
            <a:r>
              <a:rPr lang="ru-RU" i="1" dirty="0" err="1"/>
              <a:t>хонук</a:t>
            </a:r>
            <a:r>
              <a:rPr lang="ru-RU" i="1" dirty="0"/>
              <a:t> </a:t>
            </a:r>
            <a:r>
              <a:rPr lang="ru-RU" i="1" dirty="0" err="1"/>
              <a:t>чораан</a:t>
            </a:r>
            <a:r>
              <a:rPr lang="ru-RU" i="1" dirty="0"/>
              <a:t> </a:t>
            </a:r>
            <a:r>
              <a:rPr lang="ru-RU" i="1" dirty="0" err="1"/>
              <a:t>уемде</a:t>
            </a:r>
            <a:r>
              <a:rPr lang="ru-RU" i="1" dirty="0"/>
              <a:t> </a:t>
            </a:r>
            <a:r>
              <a:rPr lang="ru-RU" i="1" dirty="0" err="1"/>
              <a:t>чыып</a:t>
            </a:r>
            <a:r>
              <a:rPr lang="ru-RU" i="1" dirty="0"/>
              <a:t> </a:t>
            </a:r>
            <a:r>
              <a:rPr lang="ru-RU" i="1" dirty="0" err="1"/>
              <a:t>алган</a:t>
            </a:r>
            <a:r>
              <a:rPr lang="ru-RU" i="1" dirty="0"/>
              <a:t> мен. </a:t>
            </a:r>
            <a:r>
              <a:rPr lang="ru-RU" i="1" dirty="0" err="1"/>
              <a:t>Ол</a:t>
            </a:r>
            <a:r>
              <a:rPr lang="ru-RU" i="1" dirty="0"/>
              <a:t> </a:t>
            </a:r>
            <a:r>
              <a:rPr lang="ru-RU" i="1" dirty="0" err="1"/>
              <a:t>текстерни</a:t>
            </a:r>
            <a:r>
              <a:rPr lang="ru-RU" i="1" dirty="0"/>
              <a:t> </a:t>
            </a:r>
            <a:r>
              <a:rPr lang="ru-RU" i="1" dirty="0" err="1"/>
              <a:t>катап</a:t>
            </a:r>
            <a:r>
              <a:rPr lang="ru-RU" i="1" dirty="0"/>
              <a:t> </a:t>
            </a:r>
            <a:r>
              <a:rPr lang="ru-RU" i="1" dirty="0" err="1"/>
              <a:t>хынап</a:t>
            </a:r>
            <a:r>
              <a:rPr lang="ru-RU" i="1" dirty="0"/>
              <a:t> </a:t>
            </a:r>
            <a:r>
              <a:rPr lang="ru-RU" i="1" dirty="0" err="1"/>
              <a:t>коор</a:t>
            </a:r>
            <a:r>
              <a:rPr lang="ru-RU" i="1" dirty="0"/>
              <a:t> </a:t>
            </a:r>
            <a:r>
              <a:rPr lang="ru-RU" i="1" dirty="0" err="1"/>
              <a:t>арга</a:t>
            </a:r>
            <a:r>
              <a:rPr lang="ru-RU" i="1" dirty="0"/>
              <a:t> </a:t>
            </a:r>
            <a:r>
              <a:rPr lang="ru-RU" i="1" dirty="0" err="1"/>
              <a:t>чок</a:t>
            </a:r>
            <a:r>
              <a:rPr lang="ru-RU" i="1" dirty="0"/>
              <a:t> </a:t>
            </a:r>
            <a:r>
              <a:rPr lang="ru-RU" i="1" dirty="0" err="1"/>
              <a:t>болган</a:t>
            </a:r>
            <a:r>
              <a:rPr lang="ru-RU" i="1" dirty="0"/>
              <a:t>, </a:t>
            </a:r>
            <a:r>
              <a:rPr lang="ru-RU" i="1" dirty="0" err="1"/>
              <a:t>чуге</a:t>
            </a:r>
            <a:r>
              <a:rPr lang="ru-RU" i="1" dirty="0"/>
              <a:t> </a:t>
            </a:r>
            <a:r>
              <a:rPr lang="ru-RU" i="1" dirty="0" err="1"/>
              <a:t>дээрге</a:t>
            </a:r>
            <a:r>
              <a:rPr lang="ru-RU" i="1" dirty="0"/>
              <a:t> </a:t>
            </a:r>
            <a:r>
              <a:rPr lang="ru-RU" i="1" dirty="0" err="1"/>
              <a:t>чурттун</a:t>
            </a:r>
            <a:r>
              <a:rPr lang="ru-RU" i="1" dirty="0"/>
              <a:t> эрге-</a:t>
            </a:r>
            <a:r>
              <a:rPr lang="ru-RU" i="1" dirty="0" err="1"/>
              <a:t>чагыргалары</a:t>
            </a:r>
            <a:r>
              <a:rPr lang="ru-RU" i="1" dirty="0"/>
              <a:t> </a:t>
            </a:r>
            <a:r>
              <a:rPr lang="ru-RU" i="1" dirty="0" err="1"/>
              <a:t>оларнын</a:t>
            </a:r>
            <a:r>
              <a:rPr lang="ru-RU" i="1" dirty="0"/>
              <a:t> </a:t>
            </a:r>
            <a:r>
              <a:rPr lang="ru-RU" i="1" dirty="0" err="1"/>
              <a:t>девискээринге</a:t>
            </a:r>
            <a:r>
              <a:rPr lang="ru-RU" i="1" dirty="0"/>
              <a:t> </a:t>
            </a:r>
            <a:r>
              <a:rPr lang="ru-RU" i="1" dirty="0" err="1"/>
              <a:t>оон</a:t>
            </a:r>
            <a:r>
              <a:rPr lang="ru-RU" i="1" dirty="0"/>
              <a:t> </a:t>
            </a:r>
            <a:r>
              <a:rPr lang="ru-RU" i="1" dirty="0" err="1"/>
              <a:t>ур</a:t>
            </a:r>
            <a:r>
              <a:rPr lang="ru-RU" i="1" dirty="0"/>
              <a:t> </a:t>
            </a:r>
            <a:r>
              <a:rPr lang="ru-RU" i="1" dirty="0" err="1"/>
              <a:t>турарымны</a:t>
            </a:r>
            <a:r>
              <a:rPr lang="ru-RU" i="1" dirty="0"/>
              <a:t> </a:t>
            </a:r>
            <a:r>
              <a:rPr lang="ru-RU" i="1" dirty="0" err="1"/>
              <a:t>чопшээревээн</a:t>
            </a:r>
            <a:r>
              <a:rPr lang="ru-RU" i="1" dirty="0"/>
              <a:t>».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295108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80</TotalTime>
  <Words>908</Words>
  <Application>Microsoft Office PowerPoint</Application>
  <PresentationFormat>Экран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Тыва дыл кичээлинге лингвистиктиг онаалгаларны кылыры-                    оореникчилернин лингвистиктиг билиин хевирлээр арга. </dc:title>
  <dc:creator>User</dc:creator>
  <cp:lastModifiedBy>Vlada Dongak</cp:lastModifiedBy>
  <cp:revision>24</cp:revision>
  <dcterms:created xsi:type="dcterms:W3CDTF">2016-03-12T08:29:34Z</dcterms:created>
  <dcterms:modified xsi:type="dcterms:W3CDTF">2023-01-18T17:01:30Z</dcterms:modified>
</cp:coreProperties>
</file>