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33cd2de6db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8600" y="-228600"/>
            <a:ext cx="9753600" cy="7315200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7772400" cy="2762250"/>
          </a:xfrm>
        </p:spPr>
        <p:txBody>
          <a:bodyPr/>
          <a:lstStyle/>
          <a:p>
            <a:r>
              <a:rPr lang="ru-RU" sz="9600">
                <a:solidFill>
                  <a:srgbClr val="FF0000"/>
                </a:solidFill>
              </a:rPr>
              <a:t>холокост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5181600"/>
            <a:ext cx="5029200" cy="13716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3" name="Group 2"/>
          <p:cNvGrpSpPr>
            <a:grpSpLocks noGrp="1"/>
          </p:cNvGrpSpPr>
          <p:nvPr>
            <p:ph idx="1"/>
          </p:nvPr>
        </p:nvGrpSpPr>
        <p:grpSpPr bwMode="auto">
          <a:xfrm>
            <a:off x="0" y="0"/>
            <a:ext cx="9144000" cy="6858000"/>
            <a:chOff x="720" y="765"/>
            <a:chExt cx="4276" cy="2848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20" y="765"/>
              <a:ext cx="4276" cy="284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720" y="765"/>
              <a:ext cx="4276" cy="284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33cd2de6db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6148" name="Picture 4" descr="33cd2de6db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810000" y="304800"/>
            <a:ext cx="5486400" cy="48768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800"/>
              <a:t>           </a:t>
            </a:r>
            <a:r>
              <a:rPr lang="ru-RU" sz="2600" b="1">
                <a:solidFill>
                  <a:srgbClr val="FF0000"/>
                </a:solidFill>
              </a:rPr>
              <a:t>Слово "холокост" — греческого происхождения, оно означает "жертва всесожжения".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600" b="1">
                <a:solidFill>
                  <a:srgbClr val="FF0000"/>
                </a:solidFill>
              </a:rPr>
              <a:t>         Нацисты, пришедшие к власти в Германии в январе 1933 и утверждавшие, что немцы — "высшая раса”, считали евреев “низшей” расой, представляющей угрозу так называемому Германскому расовому обществу.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33cd2de6db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8198" name="Picture 6" descr="освенци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454275"/>
            <a:ext cx="5638800" cy="4403725"/>
          </a:xfrm>
          <a:prstGeom prst="rect">
            <a:avLst/>
          </a:prstGeom>
          <a:noFill/>
        </p:spPr>
      </p:pic>
      <p:sp>
        <p:nvSpPr>
          <p:cNvPr id="8199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867400" y="274638"/>
            <a:ext cx="3276600" cy="1143000"/>
          </a:xfrm>
        </p:spPr>
        <p:txBody>
          <a:bodyPr/>
          <a:lstStyle/>
          <a:p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4038600" cy="4525963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5400" b="1" dirty="0" smtClean="0">
                <a:solidFill>
                  <a:srgbClr val="FF0000"/>
                </a:solidFill>
              </a:rPr>
              <a:t>Освенцим</a:t>
            </a:r>
            <a:endParaRPr lang="ru-RU" sz="5400" dirty="0"/>
          </a:p>
          <a:p>
            <a:pPr>
              <a:lnSpc>
                <a:spcPct val="90000"/>
              </a:lnSpc>
            </a:pPr>
            <a:endParaRPr lang="ru-RU" sz="2800" dirty="0"/>
          </a:p>
          <a:p>
            <a:pPr>
              <a:lnSpc>
                <a:spcPct val="90000"/>
              </a:lnSpc>
            </a:pPr>
            <a:endParaRPr lang="ru-RU" sz="2800" dirty="0"/>
          </a:p>
          <a:p>
            <a:pPr>
              <a:lnSpc>
                <a:spcPct val="90000"/>
              </a:lnSpc>
            </a:pPr>
            <a:endParaRPr lang="ru-RU" sz="2800" dirty="0"/>
          </a:p>
          <a:p>
            <a:pPr>
              <a:lnSpc>
                <a:spcPct val="90000"/>
              </a:lnSpc>
            </a:pPr>
            <a:endParaRPr lang="ru-RU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dirty="0">
                <a:solidFill>
                  <a:srgbClr val="FF0000"/>
                </a:solidFill>
              </a:rPr>
              <a:t>         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800" b="1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33cd2de6db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9224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4038600" cy="4525963"/>
          </a:xfrm>
        </p:spPr>
        <p:txBody>
          <a:bodyPr/>
          <a:lstStyle/>
          <a:p>
            <a:pPr>
              <a:buFontTx/>
              <a:buNone/>
            </a:pP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9222" name="Picture 6" descr="camp_children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609600"/>
            <a:ext cx="6096000" cy="6096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33cd2de6db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>
                <a:solidFill>
                  <a:srgbClr val="FF0000"/>
                </a:solidFill>
              </a:rPr>
              <a:t>Не жалели ни стариков, ни детей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5" name="Picture 5" descr="Deti-iz-konclagery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76400"/>
            <a:ext cx="5400675" cy="4305300"/>
          </a:xfrm>
          <a:prstGeom prst="rect">
            <a:avLst/>
          </a:prstGeom>
          <a:noFill/>
        </p:spPr>
      </p:pic>
      <p:pic>
        <p:nvPicPr>
          <p:cNvPr id="10246" name="Picture 6" descr="victimas-menge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2895600"/>
            <a:ext cx="2981325" cy="3810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33cd2de6db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12293" name="Picture 5" descr="1239373075_583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2400" y="152400"/>
            <a:ext cx="4667250" cy="3571875"/>
          </a:xfrm>
          <a:prstGeom prst="rect">
            <a:avLst/>
          </a:prstGeom>
          <a:noFill/>
        </p:spPr>
      </p:pic>
      <p:pic>
        <p:nvPicPr>
          <p:cNvPr id="12294" name="Picture 6" descr="hate5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2635250"/>
            <a:ext cx="5413375" cy="431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33cd2de6db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6148" name="Picture 4" descr="33cd2de6db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rgbClr val="FF0000"/>
                </a:solidFill>
              </a:rPr>
              <a:t>27 января – день снятия блокады с Ленинграда</a:t>
            </a:r>
            <a:r>
              <a:rPr lang="ru-RU" sz="4900" dirty="0" smtClean="0"/>
              <a:t>работы</a:t>
            </a:r>
            <a:r>
              <a:rPr lang="ru-RU" dirty="0"/>
              <a:t>: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33cd2de6db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5" name="Picture 2" descr="http://shkola-televideniya.ru/netcat_files/1862_978.jpg"/>
          <p:cNvPicPr>
            <a:picLocks noChangeAspect="1" noChangeArrowheads="1"/>
          </p:cNvPicPr>
          <p:nvPr/>
        </p:nvPicPr>
        <p:blipFill>
          <a:blip r:embed="rId3" cstate="print"/>
          <a:srcRect l="15153" r="15153"/>
          <a:stretch>
            <a:fillRect/>
          </a:stretch>
        </p:blipFill>
        <p:spPr bwMode="auto">
          <a:xfrm>
            <a:off x="4259892" y="2362200"/>
            <a:ext cx="5112707" cy="4724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33cd2de6db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2" descr="http://agregator.pro/foto/soobschestvo-hudey-kak-ya-predlozhilo-uchastnikam-.3089670.2015_01_2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3927" r="13927"/>
          <a:stretch>
            <a:fillRect/>
          </a:stretch>
        </p:blipFill>
        <p:spPr bwMode="auto">
          <a:xfrm>
            <a:off x="-304800" y="-593205"/>
            <a:ext cx="9753600" cy="781581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71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холокост</vt:lpstr>
      <vt:lpstr>Слайд 2</vt:lpstr>
      <vt:lpstr>Слайд 3</vt:lpstr>
      <vt:lpstr>Слайд 4</vt:lpstr>
      <vt:lpstr>Не жалели ни стариков, ни детей</vt:lpstr>
      <vt:lpstr>Слайд 6</vt:lpstr>
      <vt:lpstr>27 января – день снятия блокады с Ленинградаработы: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холокост</dc:title>
  <dc:creator>2587</dc:creator>
  <cp:lastModifiedBy>rrrrr</cp:lastModifiedBy>
  <cp:revision>3</cp:revision>
  <dcterms:created xsi:type="dcterms:W3CDTF">2018-01-30T07:32:22Z</dcterms:created>
  <dcterms:modified xsi:type="dcterms:W3CDTF">2018-01-30T12:16:09Z</dcterms:modified>
</cp:coreProperties>
</file>