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8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9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32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35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8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7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54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43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0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39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54F90-7F6B-4435-9108-858CF66A1DAA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AA642-FCEB-48C8-A334-988059C49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61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105" y="1084373"/>
            <a:ext cx="8491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/>
              <a:t>Конспект занятия по </a:t>
            </a:r>
            <a:r>
              <a:rPr lang="ru-RU" sz="3600" b="1" i="1" dirty="0" smtClean="0"/>
              <a:t>ФЭМП</a:t>
            </a:r>
          </a:p>
          <a:p>
            <a:pPr algn="ctr"/>
            <a:r>
              <a:rPr lang="ru-RU" sz="3600" b="1" i="1" dirty="0" smtClean="0"/>
              <a:t> </a:t>
            </a:r>
            <a:r>
              <a:rPr lang="ru-RU" sz="3600" b="1" i="1" dirty="0"/>
              <a:t>в подготовительной </a:t>
            </a:r>
            <a:r>
              <a:rPr lang="ru-RU" sz="3600" b="1" i="1" dirty="0" smtClean="0"/>
              <a:t>группе</a:t>
            </a:r>
          </a:p>
          <a:p>
            <a:pPr algn="ctr"/>
            <a:r>
              <a:rPr lang="ru-RU" sz="3600" b="1" i="1" dirty="0" smtClean="0"/>
              <a:t> </a:t>
            </a:r>
            <a:r>
              <a:rPr lang="ru-RU" sz="3600" b="1" i="1" dirty="0"/>
              <a:t>«Путешествие на математические острова»</a:t>
            </a:r>
          </a:p>
        </p:txBody>
      </p:sp>
    </p:spTree>
    <p:extLst>
      <p:ext uri="{BB962C8B-B14F-4D97-AF65-F5344CB8AC3E}">
        <p14:creationId xmlns:p14="http://schemas.microsoft.com/office/powerpoint/2010/main" val="332430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11760" y="620688"/>
            <a:ext cx="55515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/>
              <a:t>«Числовой остров»</a:t>
            </a:r>
            <a:endParaRPr lang="ru-RU" sz="48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3614" y="1536174"/>
            <a:ext cx="31078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/>
              <a:t>6…7</a:t>
            </a:r>
          </a:p>
          <a:p>
            <a:r>
              <a:rPr lang="ru-RU" sz="8000" b="1" dirty="0"/>
              <a:t>5…4</a:t>
            </a:r>
          </a:p>
          <a:p>
            <a:r>
              <a:rPr lang="ru-RU" sz="8000" b="1" dirty="0"/>
              <a:t>14…10</a:t>
            </a:r>
          </a:p>
        </p:txBody>
      </p:sp>
    </p:spTree>
    <p:extLst>
      <p:ext uri="{BB962C8B-B14F-4D97-AF65-F5344CB8AC3E}">
        <p14:creationId xmlns:p14="http://schemas.microsoft.com/office/powerpoint/2010/main" val="342711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2782" y="620688"/>
            <a:ext cx="7079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/>
              <a:t>Остров </a:t>
            </a:r>
          </a:p>
          <a:p>
            <a:pPr algn="ctr"/>
            <a:r>
              <a:rPr lang="ru-RU" sz="4800" b="1" i="1" dirty="0" smtClean="0"/>
              <a:t>«Геометрических фигур»</a:t>
            </a:r>
            <a:endParaRPr lang="ru-RU" sz="4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348880"/>
            <a:ext cx="1872208" cy="172819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34964" y="2190348"/>
            <a:ext cx="1257316" cy="21747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1907704" y="4365104"/>
            <a:ext cx="1800200" cy="2160240"/>
          </a:xfrm>
          <a:prstGeom prst="diamon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4577649" y="4869160"/>
            <a:ext cx="2514631" cy="1440160"/>
          </a:xfrm>
          <a:prstGeom prst="trapezoi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51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903040"/>
            <a:ext cx="752802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i="1" dirty="0" smtClean="0"/>
              <a:t>Остров </a:t>
            </a:r>
          </a:p>
          <a:p>
            <a:pPr algn="ctr"/>
            <a:r>
              <a:rPr lang="ru-RU" sz="6600" b="1" i="1" dirty="0" smtClean="0"/>
              <a:t>«Математических</a:t>
            </a:r>
          </a:p>
          <a:p>
            <a:pPr algn="ctr"/>
            <a:r>
              <a:rPr lang="ru-RU" sz="6600" b="1" i="1" dirty="0" smtClean="0"/>
              <a:t> задач»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40296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r="12726"/>
          <a:stretch/>
        </p:blipFill>
        <p:spPr>
          <a:xfrm>
            <a:off x="395536" y="332656"/>
            <a:ext cx="8280920" cy="62997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725144"/>
            <a:ext cx="7488832" cy="18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75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s://fsd.multiurok.ru/html/2020/11/14/s_5fafdb85238aa/1566623_7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1" r="2326"/>
          <a:stretch/>
        </p:blipFill>
        <p:spPr bwMode="auto">
          <a:xfrm>
            <a:off x="323528" y="504055"/>
            <a:ext cx="8450996" cy="584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5576" y="4437112"/>
            <a:ext cx="7848872" cy="19168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3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0"/>
          <a:stretch/>
        </p:blipFill>
        <p:spPr>
          <a:xfrm>
            <a:off x="475236" y="548680"/>
            <a:ext cx="8193528" cy="5904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4725144"/>
            <a:ext cx="7632848" cy="165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6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0" y="332656"/>
            <a:ext cx="8427731" cy="632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2149" y="4637230"/>
            <a:ext cx="8208912" cy="20162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3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87" y="546187"/>
            <a:ext cx="5765626" cy="57656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1925"/>
            <a:ext cx="7010400" cy="65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2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2023-03-21T00:12:23Z</dcterms:created>
  <dcterms:modified xsi:type="dcterms:W3CDTF">2023-03-21T00:56:35Z</dcterms:modified>
</cp:coreProperties>
</file>