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9" r:id="rId3"/>
    <p:sldId id="259" r:id="rId4"/>
    <p:sldId id="274" r:id="rId5"/>
    <p:sldId id="270" r:id="rId6"/>
    <p:sldId id="261" r:id="rId7"/>
    <p:sldId id="264" r:id="rId8"/>
    <p:sldId id="265" r:id="rId9"/>
    <p:sldId id="272" r:id="rId10"/>
    <p:sldId id="271" r:id="rId11"/>
    <p:sldId id="277" r:id="rId12"/>
    <p:sldId id="268" r:id="rId13"/>
    <p:sldId id="266" r:id="rId14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AB1F3A"/>
    <a:srgbClr val="A92138"/>
    <a:srgbClr val="3CB47B"/>
    <a:srgbClr val="C4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970" autoAdjust="0"/>
    <p:restoredTop sz="94660"/>
  </p:normalViewPr>
  <p:slideViewPr>
    <p:cSldViewPr>
      <p:cViewPr varScale="1">
        <p:scale>
          <a:sx n="57" d="100"/>
          <a:sy n="57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nov-designs.ru/uploads/posts/2011-06/1308765421_1.gif" TargetMode="External"/><Relationship Id="rId2" Type="http://schemas.openxmlformats.org/officeDocument/2006/relationships/hyperlink" Target="http://img1.liveinternet.ru/images/attach/c/7/96/636/96636821_large_picture16070.jpg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allday2.com/upl/posts/2014-10/1412621142_43.jpg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14348" y="1785926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dirty="0" smtClean="0"/>
              <a:t>Природа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857752" y="3500438"/>
            <a:ext cx="3071834" cy="250033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rgbClr val="7030A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err="1" smtClean="0"/>
              <a:t>Димова</a:t>
            </a:r>
            <a:r>
              <a:rPr lang="ru-RU" dirty="0" smtClean="0"/>
              <a:t> Валентина Михайловна</a:t>
            </a:r>
          </a:p>
          <a:p>
            <a:r>
              <a:rPr lang="ru-RU" dirty="0" smtClean="0"/>
              <a:t>учитель географии МБОУ СОШ № 28</a:t>
            </a:r>
          </a:p>
          <a:p>
            <a:r>
              <a:rPr lang="ru-RU" dirty="0" smtClean="0"/>
              <a:t>г. Новошахтинск Ростовской области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9A99-2EAB-4C35-AFA5-BB63D861996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14EF-194B-4C25-90F2-04225EA7EC5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C:\Users\1\Desktop\клипарты\1412621142_43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473685"/>
            <a:ext cx="4000528" cy="2384315"/>
          </a:xfrm>
          <a:prstGeom prst="rect">
            <a:avLst/>
          </a:prstGeom>
          <a:noFill/>
        </p:spPr>
      </p:pic>
      <p:pic>
        <p:nvPicPr>
          <p:cNvPr id="1027" name="Picture 3" descr="C:\Users\1\Desktop\клипарты\1308765421_1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822466"/>
            <a:ext cx="1214446" cy="91893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9A99-2EAB-4C35-AFA5-BB63D861996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14EF-194B-4C25-90F2-04225EA7E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9A99-2EAB-4C35-AFA5-BB63D861996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14EF-194B-4C25-90F2-04225EA7E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2870-3A91-47DC-95FE-D372F73D41CA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8FF2C-CA31-4C44-9D60-F83E3C93D0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226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2870-3A91-47DC-95FE-D372F73D41CA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8FF2C-CA31-4C44-9D60-F83E3C93D0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32866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2870-3A91-47DC-95FE-D372F73D41CA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8FF2C-CA31-4C44-9D60-F83E3C93D0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7585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2870-3A91-47DC-95FE-D372F73D41CA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8FF2C-CA31-4C44-9D60-F83E3C93D0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003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2870-3A91-47DC-95FE-D372F73D41CA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8FF2C-CA31-4C44-9D60-F83E3C93D0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49114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2870-3A91-47DC-95FE-D372F73D41CA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8FF2C-CA31-4C44-9D60-F83E3C93D0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28943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2870-3A91-47DC-95FE-D372F73D41CA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8FF2C-CA31-4C44-9D60-F83E3C93D0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82276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2870-3A91-47DC-95FE-D372F73D41CA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8FF2C-CA31-4C44-9D60-F83E3C93D0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356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785794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9A99-2EAB-4C35-AFA5-BB63D861996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14EF-194B-4C25-90F2-04225EA7E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2870-3A91-47DC-95FE-D372F73D41CA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8FF2C-CA31-4C44-9D60-F83E3C93D0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07236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2870-3A91-47DC-95FE-D372F73D41CA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8FF2C-CA31-4C44-9D60-F83E3C93D0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9767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2870-3A91-47DC-95FE-D372F73D41CA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8FF2C-CA31-4C44-9D60-F83E3C93D0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1146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914400" y="857232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Интернет ресурсы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9A99-2EAB-4C35-AFA5-BB63D861996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14EF-194B-4C25-90F2-04225EA7EC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extBox 5"/>
          <p:cNvSpPr txBox="1"/>
          <p:nvPr userDrawn="1"/>
        </p:nvSpPr>
        <p:spPr>
          <a:xfrm>
            <a:off x="1643042" y="2357430"/>
            <a:ext cx="650085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Открытка с растениями на углах рамки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http://img1.liveinternet.ru/images/attach/c/7/96/636/96636821_large_picture16070.jpg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/>
              <a:t>Бабочка на прозрачном фоне </a:t>
            </a:r>
            <a:r>
              <a:rPr lang="en-US" sz="1800" dirty="0" smtClean="0">
                <a:hlinkClick r:id="rId3"/>
              </a:rPr>
              <a:t>http://nov-designs.ru/uploads/posts/2011-06/1308765421_1.gif</a:t>
            </a:r>
            <a:endParaRPr lang="ru-RU" sz="1800" dirty="0" smtClean="0"/>
          </a:p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1800" dirty="0" smtClean="0"/>
              <a:t>Ёжики - клипарт на прозрачном фоне </a:t>
            </a:r>
            <a:r>
              <a:rPr lang="en-US" sz="1800" dirty="0" smtClean="0">
                <a:hlinkClick r:id="rId4"/>
              </a:rPr>
              <a:t>http://allday2.com/upl/posts/2014-10/1412621142_43.jpg</a:t>
            </a:r>
            <a:endParaRPr lang="ru-RU" sz="1800" dirty="0" smtClean="0"/>
          </a:p>
          <a:p>
            <a:pPr marL="514350" indent="-514350">
              <a:buFont typeface="+mj-lt"/>
              <a:buNone/>
            </a:pPr>
            <a:r>
              <a:rPr lang="ru-RU" sz="1800" dirty="0" smtClean="0"/>
              <a:t>Ссылка на автора шаблона обязательна.</a:t>
            </a:r>
          </a:p>
          <a:p>
            <a:pPr marL="514350" indent="-514350">
              <a:buFont typeface="+mj-lt"/>
              <a:buNone/>
            </a:pPr>
            <a:r>
              <a:rPr lang="ru-RU" sz="1800" dirty="0" smtClean="0"/>
              <a:t> Автор: </a:t>
            </a:r>
            <a:r>
              <a:rPr lang="ru-RU" sz="1800" dirty="0" err="1" smtClean="0"/>
              <a:t>Димова</a:t>
            </a:r>
            <a:r>
              <a:rPr lang="ru-RU" sz="1800" dirty="0" smtClean="0"/>
              <a:t> Валентина Михайловна, учитель географии МБОУ СОШ № 28 г. Новошахтинска Ростовской области</a:t>
            </a:r>
          </a:p>
          <a:p>
            <a:pPr marL="342900" indent="-342900">
              <a:buFont typeface="+mj-lt"/>
              <a:buNone/>
            </a:pPr>
            <a:endParaRPr lang="ru-RU" sz="1800" dirty="0" smtClean="0"/>
          </a:p>
          <a:p>
            <a:pPr marL="342900" indent="-342900">
              <a:buFont typeface="+mj-lt"/>
              <a:buAutoNum type="arabicPeriod"/>
            </a:pPr>
            <a:endParaRPr lang="ru-RU" sz="1800" dirty="0" smtClean="0"/>
          </a:p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9A99-2EAB-4C35-AFA5-BB63D861996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14EF-194B-4C25-90F2-04225EA7E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9A99-2EAB-4C35-AFA5-BB63D861996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14EF-194B-4C25-90F2-04225EA7E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9A99-2EAB-4C35-AFA5-BB63D861996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14EF-194B-4C25-90F2-04225EA7E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9A99-2EAB-4C35-AFA5-BB63D861996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14EF-194B-4C25-90F2-04225EA7E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9A99-2EAB-4C35-AFA5-BB63D861996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14EF-194B-4C25-90F2-04225EA7E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9A99-2EAB-4C35-AFA5-BB63D861996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14EF-194B-4C25-90F2-04225EA7E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Природа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D9A99-2EAB-4C35-AFA5-BB63D8619960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314EF-194B-4C25-90F2-04225EA7E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7030A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B2870-3A91-47DC-95FE-D372F73D41CA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8FF2C-CA31-4C44-9D60-F83E3C93D0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3824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8856" y="1833791"/>
            <a:ext cx="8949150" cy="173124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 defTabSz="685800"/>
            <a:r>
              <a:rPr lang="ru-RU" sz="36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Семинар-практикум для педагогов «Методы и приемы организации подвижных </a:t>
            </a:r>
            <a:r>
              <a:rPr lang="ru-RU" sz="36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 </a:t>
            </a:r>
            <a:r>
              <a:rPr lang="ru-RU" sz="36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6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прогулке зимой»</a:t>
            </a:r>
            <a:endParaRPr lang="ru-RU" sz="3600" b="1" dirty="0">
              <a:ln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21623" y="740938"/>
            <a:ext cx="2279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ru-RU" sz="135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35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6" y="4150056"/>
            <a:ext cx="2359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86221" y="5805264"/>
            <a:ext cx="2279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ru-RU" sz="135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35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22074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32773"/>
            <a:ext cx="6984775" cy="11790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584709"/>
            <a:ext cx="6552729" cy="591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Классификация подвижных игр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09397" y="1232945"/>
            <a:ext cx="3397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форме организации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Блок-схема: узел 71"/>
          <p:cNvSpPr/>
          <p:nvPr/>
        </p:nvSpPr>
        <p:spPr>
          <a:xfrm>
            <a:off x="1736904" y="4662491"/>
            <a:ext cx="171977" cy="11095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Блок-схема: узел 72"/>
          <p:cNvSpPr/>
          <p:nvPr/>
        </p:nvSpPr>
        <p:spPr>
          <a:xfrm>
            <a:off x="1736904" y="4865348"/>
            <a:ext cx="171977" cy="11095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Блок-схема: узел 73"/>
          <p:cNvSpPr/>
          <p:nvPr/>
        </p:nvSpPr>
        <p:spPr>
          <a:xfrm>
            <a:off x="1736904" y="5062024"/>
            <a:ext cx="171977" cy="11095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Блок-схема: узел 74"/>
          <p:cNvSpPr/>
          <p:nvPr/>
        </p:nvSpPr>
        <p:spPr>
          <a:xfrm>
            <a:off x="1736904" y="5272091"/>
            <a:ext cx="171977" cy="11095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Блок-схема: узел 75"/>
          <p:cNvSpPr/>
          <p:nvPr/>
        </p:nvSpPr>
        <p:spPr>
          <a:xfrm>
            <a:off x="1741421" y="5500846"/>
            <a:ext cx="171977" cy="11095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Блок-схема: узел 76"/>
          <p:cNvSpPr/>
          <p:nvPr/>
        </p:nvSpPr>
        <p:spPr>
          <a:xfrm>
            <a:off x="1736904" y="5756363"/>
            <a:ext cx="171977" cy="11095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Блок-схема: узел 77"/>
          <p:cNvSpPr/>
          <p:nvPr/>
        </p:nvSpPr>
        <p:spPr>
          <a:xfrm>
            <a:off x="2339752" y="4995636"/>
            <a:ext cx="220227" cy="157055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Блок-схема: узел 78"/>
          <p:cNvSpPr/>
          <p:nvPr/>
        </p:nvSpPr>
        <p:spPr>
          <a:xfrm>
            <a:off x="1763741" y="3159325"/>
            <a:ext cx="144016" cy="1440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Блок-схема: узел 79"/>
          <p:cNvSpPr/>
          <p:nvPr/>
        </p:nvSpPr>
        <p:spPr>
          <a:xfrm>
            <a:off x="1763741" y="3392117"/>
            <a:ext cx="144016" cy="1440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Блок-схема: узел 80"/>
          <p:cNvSpPr/>
          <p:nvPr/>
        </p:nvSpPr>
        <p:spPr>
          <a:xfrm>
            <a:off x="1763741" y="3594974"/>
            <a:ext cx="144016" cy="1440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Блок-схема: узел 81"/>
          <p:cNvSpPr/>
          <p:nvPr/>
        </p:nvSpPr>
        <p:spPr>
          <a:xfrm>
            <a:off x="1763741" y="3791650"/>
            <a:ext cx="144016" cy="1440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Блок-схема: узел 82"/>
          <p:cNvSpPr/>
          <p:nvPr/>
        </p:nvSpPr>
        <p:spPr>
          <a:xfrm>
            <a:off x="2305850" y="3146904"/>
            <a:ext cx="144016" cy="1440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Блок-схема: узел 83"/>
          <p:cNvSpPr/>
          <p:nvPr/>
        </p:nvSpPr>
        <p:spPr>
          <a:xfrm>
            <a:off x="2305850" y="3379696"/>
            <a:ext cx="144016" cy="1440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Блок-схема: узел 84"/>
          <p:cNvSpPr/>
          <p:nvPr/>
        </p:nvSpPr>
        <p:spPr>
          <a:xfrm>
            <a:off x="2305850" y="3582553"/>
            <a:ext cx="144016" cy="1440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Блок-схема: узел 85"/>
          <p:cNvSpPr/>
          <p:nvPr/>
        </p:nvSpPr>
        <p:spPr>
          <a:xfrm>
            <a:off x="2305850" y="3779229"/>
            <a:ext cx="144016" cy="1440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1509611" y="2952179"/>
            <a:ext cx="1224136" cy="12298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1532920" y="4468352"/>
            <a:ext cx="1202431" cy="15205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1019872" y="2247502"/>
            <a:ext cx="231020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Линейные</a:t>
            </a:r>
            <a:endParaRPr lang="ru-RU" sz="3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3452899" y="2247501"/>
            <a:ext cx="231020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Круговые</a:t>
            </a:r>
            <a:endParaRPr lang="ru-RU" sz="3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5901447" y="2348509"/>
            <a:ext cx="231020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Врассыпную</a:t>
            </a:r>
            <a:endParaRPr lang="ru-RU" sz="28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3707905" y="3446724"/>
            <a:ext cx="1700824" cy="15489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Прямоугольник 92"/>
          <p:cNvSpPr/>
          <p:nvPr/>
        </p:nvSpPr>
        <p:spPr>
          <a:xfrm>
            <a:off x="6206138" y="3446724"/>
            <a:ext cx="1700824" cy="15489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Блок-схема: узел 93"/>
          <p:cNvSpPr/>
          <p:nvPr/>
        </p:nvSpPr>
        <p:spPr>
          <a:xfrm>
            <a:off x="4427984" y="3542508"/>
            <a:ext cx="180020" cy="1964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Блок-схема: узел 94"/>
          <p:cNvSpPr/>
          <p:nvPr/>
        </p:nvSpPr>
        <p:spPr>
          <a:xfrm>
            <a:off x="4131747" y="3654561"/>
            <a:ext cx="180020" cy="1964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Блок-схема: узел 95"/>
          <p:cNvSpPr/>
          <p:nvPr/>
        </p:nvSpPr>
        <p:spPr>
          <a:xfrm>
            <a:off x="4724221" y="3654561"/>
            <a:ext cx="180020" cy="1964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Блок-схема: узел 96"/>
          <p:cNvSpPr/>
          <p:nvPr/>
        </p:nvSpPr>
        <p:spPr>
          <a:xfrm>
            <a:off x="3966288" y="3923245"/>
            <a:ext cx="180020" cy="1964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Блок-схема: узел 97"/>
          <p:cNvSpPr/>
          <p:nvPr/>
        </p:nvSpPr>
        <p:spPr>
          <a:xfrm>
            <a:off x="4958277" y="3929821"/>
            <a:ext cx="180020" cy="1964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Блок-схема: узел 98"/>
          <p:cNvSpPr/>
          <p:nvPr/>
        </p:nvSpPr>
        <p:spPr>
          <a:xfrm>
            <a:off x="4932337" y="4266246"/>
            <a:ext cx="180020" cy="1964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Блок-схема: узел 99"/>
          <p:cNvSpPr/>
          <p:nvPr/>
        </p:nvSpPr>
        <p:spPr>
          <a:xfrm>
            <a:off x="3951727" y="4207453"/>
            <a:ext cx="180020" cy="1964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Блок-схема: узел 100"/>
          <p:cNvSpPr/>
          <p:nvPr/>
        </p:nvSpPr>
        <p:spPr>
          <a:xfrm>
            <a:off x="4162280" y="4466009"/>
            <a:ext cx="180020" cy="1964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Блок-схема: узел 101"/>
          <p:cNvSpPr/>
          <p:nvPr/>
        </p:nvSpPr>
        <p:spPr>
          <a:xfrm>
            <a:off x="4422511" y="4584731"/>
            <a:ext cx="180020" cy="1964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Блок-схема: узел 102"/>
          <p:cNvSpPr/>
          <p:nvPr/>
        </p:nvSpPr>
        <p:spPr>
          <a:xfrm>
            <a:off x="4455002" y="4055240"/>
            <a:ext cx="180020" cy="196482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Блок-схема: узел 103"/>
          <p:cNvSpPr/>
          <p:nvPr/>
        </p:nvSpPr>
        <p:spPr>
          <a:xfrm>
            <a:off x="4724221" y="4521485"/>
            <a:ext cx="180020" cy="1964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Блок-схема: узел 104"/>
          <p:cNvSpPr/>
          <p:nvPr/>
        </p:nvSpPr>
        <p:spPr>
          <a:xfrm>
            <a:off x="6732240" y="3667176"/>
            <a:ext cx="180020" cy="1964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Блок-схема: узел 105"/>
          <p:cNvSpPr/>
          <p:nvPr/>
        </p:nvSpPr>
        <p:spPr>
          <a:xfrm>
            <a:off x="6550570" y="3887628"/>
            <a:ext cx="180020" cy="1964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Блок-схема: узел 106"/>
          <p:cNvSpPr/>
          <p:nvPr/>
        </p:nvSpPr>
        <p:spPr>
          <a:xfrm>
            <a:off x="7049399" y="4524515"/>
            <a:ext cx="180020" cy="1964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Блок-схема: узел 107"/>
          <p:cNvSpPr/>
          <p:nvPr/>
        </p:nvSpPr>
        <p:spPr>
          <a:xfrm>
            <a:off x="7180477" y="3897154"/>
            <a:ext cx="180020" cy="1964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Блок-схема: узел 108"/>
          <p:cNvSpPr/>
          <p:nvPr/>
        </p:nvSpPr>
        <p:spPr>
          <a:xfrm>
            <a:off x="6638617" y="4305694"/>
            <a:ext cx="180020" cy="1964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Блок-схема: узел 109"/>
          <p:cNvSpPr/>
          <p:nvPr/>
        </p:nvSpPr>
        <p:spPr>
          <a:xfrm>
            <a:off x="6959389" y="4138777"/>
            <a:ext cx="180020" cy="1964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Блок-схема: узел 110"/>
          <p:cNvSpPr/>
          <p:nvPr/>
        </p:nvSpPr>
        <p:spPr>
          <a:xfrm>
            <a:off x="7529649" y="3628328"/>
            <a:ext cx="180020" cy="1964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Блок-схема: узел 111"/>
          <p:cNvSpPr/>
          <p:nvPr/>
        </p:nvSpPr>
        <p:spPr>
          <a:xfrm>
            <a:off x="7626749" y="4264161"/>
            <a:ext cx="180020" cy="1964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Блок-схема: узел 112"/>
          <p:cNvSpPr/>
          <p:nvPr/>
        </p:nvSpPr>
        <p:spPr>
          <a:xfrm>
            <a:off x="6613241" y="4719886"/>
            <a:ext cx="180020" cy="1964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Блок-схема: узел 113"/>
          <p:cNvSpPr/>
          <p:nvPr/>
        </p:nvSpPr>
        <p:spPr>
          <a:xfrm>
            <a:off x="7578335" y="4680910"/>
            <a:ext cx="180020" cy="196482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13581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0800000" flipV="1">
            <a:off x="2375756" y="764704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Практическое задание</a:t>
            </a:r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1772816"/>
            <a:ext cx="727280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 делятся на две команды по расчёту на: «Снежинка», «Льдинка»</a:t>
            </a:r>
          </a:p>
          <a:p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Каждой группе предлагается подвижная игра с описанием. </a:t>
            </a:r>
          </a:p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дать характеристику данной игре по таблице, затем в своей группе показать правила объяснения игры с проигрыванием.</a:t>
            </a:r>
            <a:endParaRPr lang="ru-RU" sz="2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19685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47414336"/>
              </p:ext>
            </p:extLst>
          </p:nvPr>
        </p:nvGraphicFramePr>
        <p:xfrm>
          <a:off x="683568" y="764703"/>
          <a:ext cx="6936432" cy="5210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>
                  <a:extLst>
                    <a:ext uri="{9D8B030D-6E8A-4147-A177-3AD203B41FA5}">
                      <a16:colId xmlns="" xmlns:a16="http://schemas.microsoft.com/office/drawing/2014/main" val="3994501704"/>
                    </a:ext>
                  </a:extLst>
                </a:gridCol>
                <a:gridCol w="4488160">
                  <a:extLst>
                    <a:ext uri="{9D8B030D-6E8A-4147-A177-3AD203B41FA5}">
                      <a16:colId xmlns="" xmlns:a16="http://schemas.microsoft.com/office/drawing/2014/main" val="2688867691"/>
                    </a:ext>
                  </a:extLst>
                </a:gridCol>
              </a:tblGrid>
              <a:tr h="50405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Классификация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подвижных игр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59236264"/>
                  </a:ext>
                </a:extLst>
              </a:tr>
              <a:tr h="59415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возрасту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Младший, средний, старший дошкольный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возраст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38469323"/>
                  </a:ext>
                </a:extLst>
              </a:tr>
              <a:tr h="59415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видам движения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ходьбой, бегом, прыжками, метанием, элементами лазания,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подлазания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3183398"/>
                  </a:ext>
                </a:extLst>
              </a:tr>
              <a:tr h="59415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пособиям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мячами, лентами, обручами, кубиками, палками, верёвкой…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61233509"/>
                  </a:ext>
                </a:extLst>
              </a:tr>
              <a:tr h="59415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содержанию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Хороводные, народные, игры-забавы, игры-аттракционы, игры с элементами спорта,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сюжетные, бессюжетные, игры по произведениям художественной литературы.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86842996"/>
                  </a:ext>
                </a:extLst>
              </a:tr>
              <a:tr h="59415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степени подвижности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Малой,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средней, высокой подвижности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03982932"/>
                  </a:ext>
                </a:extLst>
              </a:tr>
              <a:tr h="59415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формированию физических качеств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Ловкость, быстрота, гибкость, выносливость, сила…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41835535"/>
                  </a:ext>
                </a:extLst>
              </a:tr>
              <a:tr h="59415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форме организации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Линейные, круговые, врассыпную…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809068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583346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052736"/>
            <a:ext cx="74168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Подвижная игра </a:t>
            </a: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это сознательная, активная деятельность ребенка, характеризующаяся точным и своевременным выполнением заданий, связанных с обязательным для всех играющих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правилами. 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573016"/>
            <a:ext cx="4320480" cy="2650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9676915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43301"/>
          <a:stretch/>
        </p:blipFill>
        <p:spPr>
          <a:xfrm>
            <a:off x="906310" y="1185850"/>
            <a:ext cx="1955347" cy="1941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310" y="3284984"/>
            <a:ext cx="3659899" cy="2744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734" y="1206004"/>
            <a:ext cx="2351828" cy="17638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431" y="3717032"/>
            <a:ext cx="3095328" cy="2063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589" y="1491118"/>
            <a:ext cx="2461119" cy="1636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9768116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166843"/>
            <a:ext cx="7776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ЗАДАЧИ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ПОДВИЖНЫХ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ИГР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  <a:p>
            <a:pPr marL="90170" algn="just">
              <a:spcAft>
                <a:spcPts val="0"/>
              </a:spcAft>
            </a:pP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1. Ф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ормирование у воспитанников  потребности в двигательной активности и физическом совершенствовании.</a:t>
            </a:r>
            <a:endParaRPr lang="ru-RU" sz="2400" i="1" dirty="0">
              <a:solidFill>
                <a:schemeClr val="tx2">
                  <a:lumMod val="75000"/>
                </a:schemeClr>
              </a:solidFill>
            </a:endParaRPr>
          </a:p>
          <a:p>
            <a:pPr marL="90170" algn="just">
              <a:spcAft>
                <a:spcPts val="0"/>
              </a:spcAft>
            </a:pP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2. Укрепление нервной системы и повышение защитных сил организма.</a:t>
            </a:r>
            <a:endParaRPr lang="ru-RU" sz="2400" i="1" dirty="0">
              <a:solidFill>
                <a:schemeClr val="tx2">
                  <a:lumMod val="75000"/>
                </a:schemeClr>
              </a:solidFill>
            </a:endParaRPr>
          </a:p>
          <a:p>
            <a:pPr marL="90170" algn="just">
              <a:spcAft>
                <a:spcPts val="0"/>
              </a:spcAft>
            </a:pP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3.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Сохранение и укрепление физического и психического здоровья детей, их эмоционального благополучия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.  </a:t>
            </a:r>
            <a:endParaRPr lang="ru-RU" sz="2400" i="1" dirty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spcAft>
                <a:spcPts val="0"/>
              </a:spcAft>
            </a:pP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 4. В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оспитание здорового, жизнерадостного, 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  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жизнестойкого, физически совершенного, гармонически и творчески развитого ребенка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.</a:t>
            </a:r>
            <a:endParaRPr lang="ru-RU" sz="2400" i="1" dirty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spcAft>
                <a:spcPts val="0"/>
              </a:spcAft>
            </a:pP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 5. Ф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ормирование ценностей здорового образа жизни.</a:t>
            </a:r>
            <a:endParaRPr lang="ru-RU" sz="2400" i="1" dirty="0"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46656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546619"/>
            <a:ext cx="7343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Классификация подвижных игр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683" y="2604317"/>
            <a:ext cx="208823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557" y="2604317"/>
            <a:ext cx="208823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124" y="2604317"/>
            <a:ext cx="208823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87052" y="3460648"/>
            <a:ext cx="20377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Младший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303481"/>
            <a:ext cx="4882060" cy="11530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77972" y="1384237"/>
            <a:ext cx="21379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возрасту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43787" y="3482277"/>
            <a:ext cx="18063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02677" y="3485369"/>
            <a:ext cx="19363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849" y="4678904"/>
            <a:ext cx="1677249" cy="148436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530192"/>
            <a:ext cx="2126403" cy="16330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789401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4736" y="908720"/>
            <a:ext cx="60486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itchFamily="18" charset="0"/>
              </a:rPr>
              <a:t>Характеристика подвижных игр 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младшего дошкольного возраста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0680" y="1916832"/>
            <a:ext cx="65527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Ведущие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роли в игре выполняет педагог. 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подчиняться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простым правилам игры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8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не должны быть слишком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длинными.</a:t>
            </a:r>
          </a:p>
          <a:p>
            <a:endParaRPr lang="ru-RU" sz="28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Рекомендуется использовать игры с небольшим художественным текстом.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591324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052736"/>
            <a:ext cx="6408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Характеристика подвижных игр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старшем дошкольном возрасте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132856"/>
            <a:ext cx="756084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 более сложные движения. </a:t>
            </a:r>
            <a:endParaRPr lang="ru-RU" sz="2000" b="1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Проводятся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игры-эстафеты, спортивные игры, игры с элементами соревнования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000" b="1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 интересовать результат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игры.</a:t>
            </a:r>
          </a:p>
          <a:p>
            <a:endParaRPr lang="ru-RU" sz="2000" b="1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самостоятельно придумывать подвижные игры и организовывать.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623387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70587" y="617920"/>
            <a:ext cx="6552729" cy="591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Классификация подвижных игр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763" y="1308579"/>
            <a:ext cx="5230375" cy="115309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954811" y="1436117"/>
            <a:ext cx="298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видам движений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51008" y="2461677"/>
            <a:ext cx="2304256" cy="2263467"/>
          </a:xfrm>
          <a:prstGeom prst="ellipse">
            <a:avLst/>
          </a:prstGeom>
          <a:noFill/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410880" y="2356039"/>
            <a:ext cx="2304256" cy="2263467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2085026" y="4168486"/>
            <a:ext cx="2304256" cy="2263467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258752" y="4168486"/>
            <a:ext cx="2304256" cy="2263467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180944" y="2359716"/>
            <a:ext cx="2304256" cy="2263467"/>
          </a:xfrm>
          <a:prstGeom prst="ellipse">
            <a:avLst/>
          </a:prstGeom>
          <a:noFill/>
          <a:ln w="76200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451" t="1767" r="10971" b="-1090"/>
          <a:stretch/>
        </p:blipFill>
        <p:spPr>
          <a:xfrm>
            <a:off x="1178417" y="2597974"/>
            <a:ext cx="1813217" cy="1859532"/>
          </a:xfrm>
          <a:prstGeom prst="ellipse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334" y="2433940"/>
            <a:ext cx="1150107" cy="216108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080" y="2597974"/>
            <a:ext cx="1256928" cy="1833020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000"/>
          <a:stretch/>
        </p:blipFill>
        <p:spPr>
          <a:xfrm>
            <a:off x="2357570" y="4422175"/>
            <a:ext cx="1768081" cy="1949783"/>
          </a:xfrm>
          <a:prstGeom prst="ellipse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832" y="4496279"/>
            <a:ext cx="614786" cy="1704231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000" y="4530981"/>
            <a:ext cx="619832" cy="17042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320651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638" y="4435946"/>
            <a:ext cx="1767723" cy="18761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9530" y="4904521"/>
            <a:ext cx="213932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по 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произведениям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художественной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литературы</a:t>
            </a:r>
          </a:p>
          <a:p>
            <a:endParaRPr lang="ru-RU" dirty="0"/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642" y="4436981"/>
            <a:ext cx="1767723" cy="1876190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638" y="2559756"/>
            <a:ext cx="1767723" cy="187619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855" y="2618405"/>
            <a:ext cx="4244630" cy="1959060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638" y="598501"/>
            <a:ext cx="1767723" cy="1876190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642" y="586587"/>
            <a:ext cx="1767723" cy="18761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14480" y="1223621"/>
            <a:ext cx="17404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Хороводные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27571" y="1254399"/>
            <a:ext cx="1248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646" y="594159"/>
            <a:ext cx="1767723" cy="1876190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645" y="2524858"/>
            <a:ext cx="1767723" cy="18761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39415" y="1115899"/>
            <a:ext cx="1044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Игры-забавы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16216" y="2852936"/>
            <a:ext cx="15473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элементами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спорта</a:t>
            </a:r>
          </a:p>
          <a:p>
            <a:endParaRPr lang="ru-RU" dirty="0"/>
          </a:p>
        </p:txBody>
      </p:sp>
      <p:pic>
        <p:nvPicPr>
          <p:cNvPr id="43" name="Рисунок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645" y="4435946"/>
            <a:ext cx="1767723" cy="187619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485019" y="5214117"/>
            <a:ext cx="1613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Бессюжетные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968431" y="5214118"/>
            <a:ext cx="13172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Сюжетные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11505" y="3041249"/>
            <a:ext cx="1595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–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аттракционы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246233" y="2391028"/>
            <a:ext cx="449318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содержанию</a:t>
            </a:r>
            <a:endParaRPr lang="ru-RU" sz="36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392813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  <p:bldP spid="3" grpId="0"/>
      <p:bldP spid="5" grpId="0"/>
      <p:bldP spid="14" grpId="0"/>
      <p:bldP spid="13" grpId="0"/>
      <p:bldP spid="11" grpId="0"/>
      <p:bldP spid="6" grpId="0"/>
      <p:bldP spid="19" grpId="0"/>
    </p:bldLst>
  </p:timing>
</p:sld>
</file>

<file path=ppt/theme/theme1.xml><?xml version="1.0" encoding="utf-8"?>
<a:theme xmlns:a="http://schemas.openxmlformats.org/drawingml/2006/main" name="Шаблон для презентацииПрирода. Димова В.М. (2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для презентацииПрирода. Димова В.М. (2)</Template>
  <TotalTime>12227</TotalTime>
  <Words>381</Words>
  <Application>Microsoft Office PowerPoint</Application>
  <PresentationFormat>Экран (4:3)</PresentationFormat>
  <Paragraphs>74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Шаблон для презентацииПрирода. Димова В.М. (2)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</dc:title>
  <dc:creator>admin</dc:creator>
  <cp:lastModifiedBy>User</cp:lastModifiedBy>
  <cp:revision>99</cp:revision>
  <cp:lastPrinted>2020-12-16T04:00:25Z</cp:lastPrinted>
  <dcterms:created xsi:type="dcterms:W3CDTF">2015-04-25T07:58:04Z</dcterms:created>
  <dcterms:modified xsi:type="dcterms:W3CDTF">2023-05-12T14:41:00Z</dcterms:modified>
</cp:coreProperties>
</file>