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79" d="100"/>
          <a:sy n="79" d="100"/>
        </p:scale>
        <p:origin x="-96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центр развития ребёнка – детский сад № 21 посёлка </a:t>
            </a:r>
            <a:r>
              <a:rPr lang="ru-RU" sz="2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им.М.Горького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муниципальное образование Кавказский район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1026" name="Picture 2" descr="C:\Users\HP\Desktop\8c28cefb432dd3ab010c627abaaea109-800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6752"/>
            <a:ext cx="82912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Жаплова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В.Н.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6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 полетов выхода в открытый космос человеку необходим скафандр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HP\Desktop\slide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340768"/>
            <a:ext cx="7301831" cy="54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98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проведения некоторых исследований нужно, чтобы человек долгое время находился в космосе. Были придуманы космические дома – орбитальные станции.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HP\Desktop\1024x57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798"/>
            <a:ext cx="8712968" cy="504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P\Desktop\FA1atE3XoAcrIH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05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Солнечная система – это объединение планет и их спутников- вращающихся вокруг звезды - Солнца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Планет девять – они разные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 descr="C:\Users\HP\Desktop\se0001_main-optimized-6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352928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11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каждой планеты в солнечной системе есть свое название: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P\Desktop\431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58822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5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живем на планете земля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7" name="Рисунок 6" descr="шампун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214818"/>
            <a:ext cx="1368152" cy="1950486"/>
          </a:xfrm>
          <a:prstGeom prst="rect">
            <a:avLst/>
          </a:prstGeom>
        </p:spPr>
      </p:pic>
      <p:pic>
        <p:nvPicPr>
          <p:cNvPr id="4098" name="Picture 2" descr="C:\Users\HP\Desktop\634497922042600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00708"/>
            <a:ext cx="8366322" cy="558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98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представляет собой огромный каменный шар, большая часть поверхности которого покрыта водой. Землю окружают слои воздуха, которые называются атмосферой.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122" name="Picture 2" descr="C:\Users\HP\Desktop\f943207857979c7b53907d47d439a62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6840760" cy="4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2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Звезды кажутся нам издалека светящимися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огоньками,потому</a:t>
            </a: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что они находятся очень далеко.</a:t>
            </a:r>
            <a:b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Созвездие – это узор из звезд, создающих какую либо фигуру</a:t>
            </a:r>
            <a:endParaRPr lang="ru-RU" sz="24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HP\Desktop\8a228d4af33e0282d6f6b8485a7fe5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640960" cy="513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7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Первым человеком покорившим космос. Был советский космонавт Юрий Гагарин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P\Desktop\d6809d7466e18013a26e6e5764024a0e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128791" cy="490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54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HP\Desktop\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91" y="332656"/>
            <a:ext cx="8453489" cy="633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7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032" descr="03.png"/>
          <p:cNvPicPr>
            <a:picLocks noChangeAspect="1"/>
          </p:cNvPicPr>
          <p:nvPr/>
        </p:nvPicPr>
        <p:blipFill>
          <a:blip r:embed="rId2"/>
          <a:srcRect l="9290" t="5553" r="129" b="2821"/>
          <a:stretch>
            <a:fillRect/>
          </a:stretch>
        </p:blipFill>
        <p:spPr>
          <a:xfrm>
            <a:off x="6444208" y="3412191"/>
            <a:ext cx="2160240" cy="2393073"/>
          </a:xfrm>
          <a:prstGeom prst="rect">
            <a:avLst/>
          </a:prstGeom>
        </p:spPr>
      </p:pic>
      <p:pic>
        <p:nvPicPr>
          <p:cNvPr id="9218" name="Picture 2" descr="C:\Users\HP\Desktop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4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98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97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образовательное учреждение центр развития ребёнка – детский сад № 21 посёлка им.М.Горького муниципальное образование Кавказский район </vt:lpstr>
      <vt:lpstr>Солнечная система – это объединение планет и их спутников- вращающихся вокруг звезды - Солнца</vt:lpstr>
      <vt:lpstr> У каждой планеты в солнечной системе есть свое название: </vt:lpstr>
      <vt:lpstr> Мы живем на планете земля </vt:lpstr>
      <vt:lpstr> Она представляет собой огромный каменный шар, большая часть поверхности которого покрыта водой. Землю окружают слои воздуха, которые называются атмосферой. </vt:lpstr>
      <vt:lpstr>Звезды кажутся нам издалека светящимися огоньками,потому что они находятся очень далеко. Созвездие – это узор из звезд, создающих какую либо фигуру</vt:lpstr>
      <vt:lpstr>Первым человеком покорившим космос. Был советский космонавт Юрий Гагарин</vt:lpstr>
      <vt:lpstr>Презентация PowerPoint</vt:lpstr>
      <vt:lpstr>Презентация PowerPoint</vt:lpstr>
      <vt:lpstr>Для  полетов выхода в открытый космос человеку необходим скафандр</vt:lpstr>
      <vt:lpstr>Для проведения некоторых исследований нужно, чтобы человек долгое время находился в космосе. Были придуманы космические дома – орбитальные станции.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Acer5</dc:creator>
  <cp:lastModifiedBy>HP</cp:lastModifiedBy>
  <cp:revision>87</cp:revision>
  <dcterms:created xsi:type="dcterms:W3CDTF">2018-10-11T16:48:57Z</dcterms:created>
  <dcterms:modified xsi:type="dcterms:W3CDTF">2023-04-12T02:58:26Z</dcterms:modified>
</cp:coreProperties>
</file>