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2" r:id="rId5"/>
    <p:sldId id="266" r:id="rId6"/>
    <p:sldId id="265" r:id="rId7"/>
    <p:sldId id="263" r:id="rId8"/>
    <p:sldId id="260" r:id="rId9"/>
    <p:sldId id="261" r:id="rId10"/>
    <p:sldId id="257" r:id="rId11"/>
    <p:sldId id="258" r:id="rId12"/>
    <p:sldId id="267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87" d="100"/>
          <a:sy n="87" d="100"/>
        </p:scale>
        <p:origin x="38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7C6DB-3FF8-69A3-12D2-DCF630C100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00AA40D-8263-D2F2-1A36-685F00696E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FF2CDA-AE1B-4972-4EFE-46777D6D0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876B-2382-44F0-9DCE-7C62E009EA4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B35B59-61BA-0824-2C38-34BB3197D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0BB4EF-3F86-9F44-F9F9-36AC03F8E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BA72-950A-446B-AEB7-0CD50859D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75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AEEB0E-AE7D-8D27-3723-49C6670B1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58E560-2552-5DD7-FDAB-1C25E52F50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3321D6-40D9-BD80-8EA8-E0ED9177D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876B-2382-44F0-9DCE-7C62E009EA4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FAD147-58F8-7939-050D-B8C0A85EE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C07973-8614-6318-A34B-03E6A4F28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BA72-950A-446B-AEB7-0CD50859D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07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5D9BF55-2E0D-7F20-6DF6-E1B085FE67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2854C59-9B6E-4287-F9CF-739EC3CE4D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09164E-997A-B534-D6C6-9C6F2DD4D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876B-2382-44F0-9DCE-7C62E009EA4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E56B84-5576-5C5B-9E2F-60CB88E48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3241BC-B22E-AB35-6D02-0B50106B6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BA72-950A-446B-AEB7-0CD50859D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183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30EDD5-3F17-8A02-A9C3-CFADE457C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5575A4-6D92-C8A9-2444-785DEFA68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638B0D-D13A-5704-2456-8A626240A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876B-2382-44F0-9DCE-7C62E009EA4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37E10A-A91F-9AE0-4E19-A74FEBB57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BBEDE5-97FA-E236-F213-19E5AED4F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BA72-950A-446B-AEB7-0CD50859D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21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6E394E-9C01-CF78-71EF-60C5C05CB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E171DE-8368-BD3B-1228-2B10DB98F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FD3603-A433-5CC5-0632-BDC53478A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876B-2382-44F0-9DCE-7C62E009EA4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951B0B-79EF-8AB5-779E-79A66BC21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30537E-7258-E86C-7F99-2E715A9FC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BA72-950A-446B-AEB7-0CD50859D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75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A31D15-8454-DCD3-FAB0-2152FAD21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90FACA-E8CC-B44A-151F-F4F614D009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E7B579F-E903-8ABB-23F7-A45A8A7DBD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1A0FA1-2406-5DD3-5A77-242DC092F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876B-2382-44F0-9DCE-7C62E009EA4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D62676-C678-0F0E-92FC-BED04F872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3151890-62F9-D1E3-96C1-8087EDCBA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BA72-950A-446B-AEB7-0CD50859D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3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F6411A-F27F-A5EC-508E-69436C3A2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221D58-79CC-986B-ACA2-78F36D486C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529309A-15F0-B1A2-5288-760F04D1A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291F52C-AF7E-7610-1200-E94C475688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3FCBCC3-9E62-6BF9-2053-363918E4B5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3A7753B-A8C1-E86A-A370-58B3C9AE4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876B-2382-44F0-9DCE-7C62E009EA4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7D207AB-3ABB-29C6-5477-E3D2A5354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B3C5F28-786E-3802-1C0D-6F36F4AE5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BA72-950A-446B-AEB7-0CD50859D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245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2765B-165E-62B0-EFFC-887575D77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BCEAB7-DA9F-AE06-811C-99B57DAF7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876B-2382-44F0-9DCE-7C62E009EA4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A891E43-8945-8FB5-0517-C31480706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5C60297-38EB-F45E-D488-6D4AB0C2A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BA72-950A-446B-AEB7-0CD50859D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586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03BC33C-B0AE-3A60-E3F6-7EFA0C905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876B-2382-44F0-9DCE-7C62E009EA4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C60DFEE-FB0F-4E93-74E8-A82D8ECB8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4ECA3E7-B05D-B1B3-5119-B2E56C64D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BA72-950A-446B-AEB7-0CD50859D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98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118316-776D-0653-B0FF-2B5446A7E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2AD0A5-F1B1-20F1-4709-1EF22F319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2B12A53-6084-9937-740D-3E6CA1F816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EE083E-16F6-F4EA-3819-3DD43D735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876B-2382-44F0-9DCE-7C62E009EA4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6A76CEE-7421-6A3F-C488-688BF6230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E6D820-384B-6631-F42E-CF0D6E9B4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BA72-950A-446B-AEB7-0CD50859D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36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4746C0-FAEE-B308-D9C5-6A22B31B8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DC07DCA-F63E-FF4C-12F5-B17E8349C6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F6E97DD-549A-C98B-1360-756E9AB0AC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C2C84ED-E59E-B034-E478-7DE32EF85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876B-2382-44F0-9DCE-7C62E009EA4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D0A374-F8AC-3E08-F8D6-F8A442929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821D44-42D2-DCAD-977F-EFCBF9CD8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BA72-950A-446B-AEB7-0CD50859D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948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4F9EA7-4CD7-8F85-6A8F-899DDA579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56C303-71AF-10BC-81D4-23B287E77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7715F4-0046-671C-105C-3D850DB50C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2876B-2382-44F0-9DCE-7C62E009EA4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06AAF3-E7C0-3D1F-888D-F381FCFED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5E7308-9909-46DF-C91A-4BAA846C4E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ABA72-950A-446B-AEB7-0CD50859D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08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4D7AEF-9CD2-95B0-1A6E-CBCB40281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8740" y="319089"/>
            <a:ext cx="9144000" cy="1281112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7 чудес России</a:t>
            </a:r>
            <a:br>
              <a:rPr lang="ru-RU" sz="4800" b="1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7B32DDD-61A1-7A1F-E081-C94D296913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81FC89F-CC28-993C-1D0E-4E0CB725662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0" y="1017270"/>
            <a:ext cx="7924800" cy="482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008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3DD3FB-645E-0160-CA95-4C7216757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solidFill>
                  <a:srgbClr val="333333"/>
                </a:solidFill>
                <a:effectLst/>
                <a:latin typeface="QuadraatSansPro-Bold"/>
              </a:rPr>
              <a:t>Мамаев курган и Родина-мать</a:t>
            </a:r>
            <a:br>
              <a:rPr lang="ru-RU" b="1" dirty="0">
                <a:solidFill>
                  <a:srgbClr val="333333"/>
                </a:solidFill>
                <a:effectLst/>
                <a:latin typeface="QuadraatSansPro-Bold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DBBFF9E-E456-2E0A-AE04-EACA5C8AA4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6" y="1825625"/>
            <a:ext cx="6527007" cy="4351338"/>
          </a:xfrm>
        </p:spPr>
      </p:pic>
    </p:spTree>
    <p:extLst>
      <p:ext uri="{BB962C8B-B14F-4D97-AF65-F5344CB8AC3E}">
        <p14:creationId xmlns:p14="http://schemas.microsoft.com/office/powerpoint/2010/main" val="3065618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5F1F451-9F9E-D1C5-940C-01D090566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Общая высота статуи — 85 метров: сама фигура вытянулась на 50 метров, еще на 20 метров взмыла вверх ее рука. Полная длина меча, который Родина-мать подняла над головой, составляет 33 метра, а его масса — 14 тонн. Вес же всей остальной скульптуры — порядка 8 тысяч тонн. Для устойчивости она установлена на постамент высотой 16 метров! Причем над поверхностью земли возвышается всего лишь 2 метра — остальная часть зарыта.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EDD26BA1-C393-33B7-16E5-4FFD219C817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274094"/>
            <a:ext cx="5181600" cy="3454400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ABB97920-ABE2-7D6F-BF5A-A25BF7A4393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275091"/>
            <a:ext cx="5181600" cy="3452405"/>
          </a:xfrm>
        </p:spPr>
      </p:pic>
    </p:spTree>
    <p:extLst>
      <p:ext uri="{BB962C8B-B14F-4D97-AF65-F5344CB8AC3E}">
        <p14:creationId xmlns:p14="http://schemas.microsoft.com/office/powerpoint/2010/main" val="5354051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FDF08D-F9F7-4F53-2C0F-BF7BB0897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Храм Василия Блаженного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3520E25-5F9A-8018-B01A-F0BBCE4224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412" y="1825625"/>
            <a:ext cx="6535175" cy="4351338"/>
          </a:xfrm>
        </p:spPr>
      </p:pic>
    </p:spTree>
    <p:extLst>
      <p:ext uri="{BB962C8B-B14F-4D97-AF65-F5344CB8AC3E}">
        <p14:creationId xmlns:p14="http://schemas.microsoft.com/office/powerpoint/2010/main" val="2437060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9571BF-020E-8B0F-C2E4-C2424CE2E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Строительство храма началось в 1555 году во времена правления Ивана Грозного. В то время церкви возводились в ознаменование побед над врагами и успешных военных походов. Не обошла эта традиция и собор Василия Блаженного. Иван Грозный приказал построить новую церковь в честь успешного присоединения Казанского ханства к России.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6696BC9-BAA8-02DF-0860-B77BE2F9034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134096"/>
            <a:ext cx="5181600" cy="3734395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A96CF31D-6C3F-E4D2-CE7D-8753DCA82F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134097"/>
            <a:ext cx="5181600" cy="3734394"/>
          </a:xfrm>
        </p:spPr>
      </p:pic>
    </p:spTree>
    <p:extLst>
      <p:ext uri="{BB962C8B-B14F-4D97-AF65-F5344CB8AC3E}">
        <p14:creationId xmlns:p14="http://schemas.microsoft.com/office/powerpoint/2010/main" val="309023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0114F0-0A27-07E2-316D-B21053891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Петергофские фонтаны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1170C3E-4A1B-4147-F324-789EE69344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6" y="1825625"/>
            <a:ext cx="6527007" cy="4351338"/>
          </a:xfrm>
        </p:spPr>
      </p:pic>
    </p:spTree>
    <p:extLst>
      <p:ext uri="{BB962C8B-B14F-4D97-AF65-F5344CB8AC3E}">
        <p14:creationId xmlns:p14="http://schemas.microsoft.com/office/powerpoint/2010/main" val="8357313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2377A4-D527-6201-D9A4-F4BCD6501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Строительство Петергофа было начато в 1712 году во времена правления Петра I. Возводя новую летнюю резиденцию, император мечтал по пышности и убранству превзойти Версаль! На протяжении нескольких веков Петергоф достраивался и обновлялся, к нему добавлялись новые парки, постройки и фонтаны.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E63F68F-7BB0-EFAE-87E5-6B22C8361B7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" y="2393741"/>
            <a:ext cx="5181600" cy="3458945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F1B6E86E-907A-FC05-EF68-2FC197B7B56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2660" y="2389563"/>
            <a:ext cx="5181600" cy="3463123"/>
          </a:xfrm>
        </p:spPr>
      </p:pic>
    </p:spTree>
    <p:extLst>
      <p:ext uri="{BB962C8B-B14F-4D97-AF65-F5344CB8AC3E}">
        <p14:creationId xmlns:p14="http://schemas.microsoft.com/office/powerpoint/2010/main" val="22369332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A066E4-E30F-6EEE-31DA-2D56DDA98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3400"/>
            <a:ext cx="10515600" cy="9982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Озеро Байкал</a:t>
            </a:r>
            <a:br>
              <a:rPr lang="ru-RU" b="1" dirty="0">
                <a:solidFill>
                  <a:srgbClr val="333333"/>
                </a:solidFill>
                <a:effectLst/>
                <a:latin typeface="QuadraatSansPro-Bold"/>
              </a:rPr>
            </a:br>
            <a:endParaRPr lang="ru-RU" dirty="0"/>
          </a:p>
        </p:txBody>
      </p:sp>
      <p:pic>
        <p:nvPicPr>
          <p:cNvPr id="17" name="Объект 16">
            <a:extLst>
              <a:ext uri="{FF2B5EF4-FFF2-40B4-BE49-F238E27FC236}">
                <a16:creationId xmlns:a16="http://schemas.microsoft.com/office/drawing/2014/main" id="{3F54A64A-BD18-2249-C4E6-9F17CE0159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4376" y="1383665"/>
            <a:ext cx="6527007" cy="4351338"/>
          </a:xfrm>
        </p:spPr>
      </p:pic>
    </p:spTree>
    <p:extLst>
      <p:ext uri="{BB962C8B-B14F-4D97-AF65-F5344CB8AC3E}">
        <p14:creationId xmlns:p14="http://schemas.microsoft.com/office/powerpoint/2010/main" val="3326493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582076-2DF0-6399-6F1A-9F9F8B2F1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Озеро Байкал самое глубокое озеро в мире, с крупнейшим запасом чистейшей пресной воды и уникальной экосистемой.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BB7984A-58A1-14ED-625E-9F94751030F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" y="1772602"/>
            <a:ext cx="4831080" cy="3622675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13C22F7-6EAC-8F59-8803-3296282AA86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848802"/>
            <a:ext cx="5181600" cy="3622675"/>
          </a:xfrm>
        </p:spPr>
      </p:pic>
    </p:spTree>
    <p:extLst>
      <p:ext uri="{BB962C8B-B14F-4D97-AF65-F5344CB8AC3E}">
        <p14:creationId xmlns:p14="http://schemas.microsoft.com/office/powerpoint/2010/main" val="31581019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FEB6DF-3707-B382-0525-68E95B4FC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Долина Гейзеров на Камчатке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CE700C50-9592-D490-4757-8711267F3C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3436" y="1690688"/>
            <a:ext cx="6527007" cy="4351338"/>
          </a:xfrm>
        </p:spPr>
      </p:pic>
    </p:spTree>
    <p:extLst>
      <p:ext uri="{BB962C8B-B14F-4D97-AF65-F5344CB8AC3E}">
        <p14:creationId xmlns:p14="http://schemas.microsoft.com/office/powerpoint/2010/main" val="1776532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B3EF1E3-B590-9D78-5D19-08C9C541A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Долина Гейзеров на Камчатке крупнейшее в мире гейзерное поле насчитывает более ста термальных источников и несколько десятков крупных гейзеров.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68C2FD66-EAA4-080A-8EFA-83F36F2886A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273230"/>
            <a:ext cx="5181600" cy="3456127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19762596-92EF-500E-53D3-7882D58054D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273231"/>
            <a:ext cx="5181600" cy="3456126"/>
          </a:xfrm>
        </p:spPr>
      </p:pic>
    </p:spTree>
    <p:extLst>
      <p:ext uri="{BB962C8B-B14F-4D97-AF65-F5344CB8AC3E}">
        <p14:creationId xmlns:p14="http://schemas.microsoft.com/office/powerpoint/2010/main" val="31102586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9768F3-0776-8825-D8E1-ED7E1BDAE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Гора Эльбрус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BA663CD9-ADC8-3B15-818C-746BB14875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6" y="1690688"/>
            <a:ext cx="6527007" cy="4351338"/>
          </a:xfrm>
        </p:spPr>
      </p:pic>
    </p:spTree>
    <p:extLst>
      <p:ext uri="{BB962C8B-B14F-4D97-AF65-F5344CB8AC3E}">
        <p14:creationId xmlns:p14="http://schemas.microsoft.com/office/powerpoint/2010/main" val="2320146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1ABE5E6-30EA-2FA1-C1F3-6CB3626DC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Эльбрус попал в рейтинг семи чудес России не случайно. Помимо уникальной природы и отличных горнолыжных курортов в Приэльбрусье, это еще и высочайшая гора Европы!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D13E19D0-008D-FC57-3B05-025EC52674F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274094"/>
            <a:ext cx="5181600" cy="3454400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5E247884-6BE5-3B51-84C7-B1341FEFCD1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274094"/>
            <a:ext cx="5181600" cy="3454400"/>
          </a:xfrm>
        </p:spPr>
      </p:pic>
    </p:spTree>
    <p:extLst>
      <p:ext uri="{BB962C8B-B14F-4D97-AF65-F5344CB8AC3E}">
        <p14:creationId xmlns:p14="http://schemas.microsoft.com/office/powerpoint/2010/main" val="17354974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A01725-9C43-25EE-1D1E-B056ECAB4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Столбы выветривания в Коми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6FA1E35-D03F-A47A-BEFB-24FA188121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4084" y="1825625"/>
            <a:ext cx="5803831" cy="4351338"/>
          </a:xfrm>
        </p:spPr>
      </p:pic>
    </p:spTree>
    <p:extLst>
      <p:ext uri="{BB962C8B-B14F-4D97-AF65-F5344CB8AC3E}">
        <p14:creationId xmlns:p14="http://schemas.microsoft.com/office/powerpoint/2010/main" val="4100970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5D6D2D9-1BA5-E8D5-DEDD-50C3235CC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Столбы выветривания в Коми -  это геологический памятник природы находится в горах Северного Урала на плато с загадочным названием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Маньпупунёр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С языка народа манси его название переводится как «малая гора идолов».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4D96F48D-A043-106F-DAAA-15511481945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286509"/>
            <a:ext cx="5181600" cy="3429570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A34F0B79-71E3-46E4-2EBE-938DA63289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286508"/>
            <a:ext cx="5181600" cy="3429571"/>
          </a:xfrm>
        </p:spPr>
      </p:pic>
    </p:spTree>
    <p:extLst>
      <p:ext uri="{BB962C8B-B14F-4D97-AF65-F5344CB8AC3E}">
        <p14:creationId xmlns:p14="http://schemas.microsoft.com/office/powerpoint/2010/main" val="1550849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302</Words>
  <Application>Microsoft Office PowerPoint</Application>
  <PresentationFormat>Широкоэкранный</PresentationFormat>
  <Paragraphs>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QuadraatSansPro-Bold</vt:lpstr>
      <vt:lpstr>Тема Office</vt:lpstr>
      <vt:lpstr>7 чудес России </vt:lpstr>
      <vt:lpstr>Озеро Байкал </vt:lpstr>
      <vt:lpstr>Озеро Байкал самое глубокое озеро в мире, с крупнейшим запасом чистейшей пресной воды и уникальной экосистемой. </vt:lpstr>
      <vt:lpstr>Долина Гейзеров на Камчатке</vt:lpstr>
      <vt:lpstr>Долина Гейзеров на Камчатке крупнейшее в мире гейзерное поле насчитывает более ста термальных источников и несколько десятков крупных гейзеров.</vt:lpstr>
      <vt:lpstr>Гора Эльбрус</vt:lpstr>
      <vt:lpstr>Эльбрус попал в рейтинг семи чудес России не случайно. Помимо уникальной природы и отличных горнолыжных курортов в Приэльбрусье, это еще и высочайшая гора Европы!</vt:lpstr>
      <vt:lpstr>Столбы выветривания в Коми</vt:lpstr>
      <vt:lpstr>Столбы выветривания в Коми -  это геологический памятник природы находится в горах Северного Урала на плато с загадочным названием Маньпупунёр. С языка народа манси его название переводится как «малая гора идолов».</vt:lpstr>
      <vt:lpstr>Мамаев курган и Родина-мать </vt:lpstr>
      <vt:lpstr>Общая высота статуи — 85 метров: сама фигура вытянулась на 50 метров, еще на 20 метров взмыла вверх ее рука. Полная длина меча, который Родина-мать подняла над головой, составляет 33 метра, а его масса — 14 тонн. Вес же всей остальной скульптуры — порядка 8 тысяч тонн. Для устойчивости она установлена на постамент высотой 16 метров! Причем над поверхностью земли возвышается всего лишь 2 метра — остальная часть зарыта.</vt:lpstr>
      <vt:lpstr>Храм Василия Блаженного</vt:lpstr>
      <vt:lpstr>Строительство храма началось в 1555 году во времена правления Ивана Грозного. В то время церкви возводились в ознаменование побед над врагами и успешных военных походов. Не обошла эта традиция и собор Василия Блаженного. Иван Грозный приказал построить новую церковь в честь успешного присоединения Казанского ханства к России.</vt:lpstr>
      <vt:lpstr>Петергофские фонтаны</vt:lpstr>
      <vt:lpstr>Строительство Петергофа было начато в 1712 году во времена правления Петра I. Возводя новую летнюю резиденцию, император мечтал по пышности и убранству превзойти Версаль! На протяжении нескольких веков Петергоф достраивался и обновлялся, к нему добавлялись новые парки, постройки и фонтаны.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чудес России</dc:title>
  <dc:creator>Ахмад Ахмедов</dc:creator>
  <cp:lastModifiedBy>Ахмад Ахмедов</cp:lastModifiedBy>
  <cp:revision>8</cp:revision>
  <dcterms:created xsi:type="dcterms:W3CDTF">2023-03-30T10:00:36Z</dcterms:created>
  <dcterms:modified xsi:type="dcterms:W3CDTF">2023-05-12T09:30:06Z</dcterms:modified>
</cp:coreProperties>
</file>