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04840bb57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921" y="27747"/>
            <a:ext cx="9175921" cy="68302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0430" y="857232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4"/>
          <a:stretch/>
        </p:blipFill>
        <p:spPr>
          <a:xfrm>
            <a:off x="6516216" y="3442874"/>
            <a:ext cx="2627783" cy="3415126"/>
          </a:xfrm>
          <a:prstGeom prst="round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7" t="-481" r="7471" b="481"/>
          <a:stretch/>
        </p:blipFill>
        <p:spPr>
          <a:xfrm rot="5400000">
            <a:off x="1930304" y="371223"/>
            <a:ext cx="1955057" cy="3296407"/>
          </a:xfrm>
          <a:prstGeom prst="round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3927" y="857232"/>
            <a:ext cx="4104457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 Универсальный     </a:t>
            </a:r>
          </a:p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    тренажер</a:t>
            </a:r>
            <a:endParaRPr lang="ru-RU" sz="3200" b="1" i="1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r>
              <a:rPr lang="ru-RU" sz="3200" b="1" i="1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endParaRPr lang="ru-RU" sz="3200" b="1" i="1" dirty="0" smtClean="0">
              <a:solidFill>
                <a:srgbClr val="FF0000"/>
              </a:solidFill>
              <a:latin typeface="Arial"/>
              <a:ea typeface="Times New Roman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Arial"/>
                <a:ea typeface="Times New Roman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Эспандер»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599" y="2557646"/>
            <a:ext cx="58326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FF0000"/>
              </a:solidFill>
              <a:latin typeface="Arial"/>
              <a:ea typeface="Calibri"/>
            </a:endParaRPr>
          </a:p>
          <a:p>
            <a:endParaRPr lang="ru-RU" b="1" i="1" dirty="0" smtClean="0">
              <a:solidFill>
                <a:srgbClr val="FF0000"/>
              </a:solidFill>
              <a:latin typeface="Arial"/>
              <a:ea typeface="Calibri"/>
            </a:endParaRPr>
          </a:p>
          <a:p>
            <a:r>
              <a:rPr lang="ru-RU" sz="1700" b="1" i="1" dirty="0" smtClean="0">
                <a:solidFill>
                  <a:srgbClr val="FF0000"/>
                </a:solidFill>
                <a:latin typeface="Arial"/>
                <a:ea typeface="Calibri"/>
              </a:rPr>
              <a:t>Описание </a:t>
            </a:r>
            <a:r>
              <a:rPr lang="ru-RU" sz="1700" b="1" i="1" dirty="0">
                <a:solidFill>
                  <a:srgbClr val="FF0000"/>
                </a:solidFill>
                <a:latin typeface="Arial"/>
                <a:ea typeface="Calibri"/>
              </a:rPr>
              <a:t>материала: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 Эспандер детский – спортивный тренажер, предназначенный для упражнений на развитие небольших групп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мышц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. Главный принцип тренировки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с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эспандером заключается в растяжении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и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сжатии.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Это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достигается</a:t>
            </a:r>
          </a:p>
          <a:p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с помощью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эластичных 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деталей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тренажера в данном </a:t>
            </a:r>
            <a:endParaRPr lang="ru-RU" sz="1700" dirty="0" smtClean="0">
              <a:solidFill>
                <a:srgbClr val="000000"/>
              </a:solidFill>
              <a:latin typeface="Arial"/>
              <a:ea typeface="Calibri"/>
            </a:endParaRPr>
          </a:p>
          <a:p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случае обычной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резинки</a:t>
            </a:r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.</a:t>
            </a:r>
          </a:p>
          <a:p>
            <a:r>
              <a:rPr lang="ru-RU" sz="1700" b="1" dirty="0" smtClean="0">
                <a:solidFill>
                  <a:srgbClr val="FF0000"/>
                </a:solidFill>
                <a:latin typeface="Arial"/>
                <a:ea typeface="Calibri"/>
              </a:rPr>
              <a:t>Цель</a:t>
            </a:r>
            <a:r>
              <a:rPr lang="ru-RU" sz="1700" b="1" dirty="0">
                <a:solidFill>
                  <a:srgbClr val="FF0000"/>
                </a:solidFill>
                <a:latin typeface="Arial"/>
                <a:ea typeface="Calibri"/>
              </a:rPr>
              <a:t>: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 стимулирование и совершенствование </a:t>
            </a:r>
            <a:endParaRPr lang="ru-RU" sz="1700" dirty="0" smtClean="0">
              <a:solidFill>
                <a:srgbClr val="000000"/>
              </a:solidFill>
              <a:latin typeface="Arial"/>
              <a:ea typeface="Calibri"/>
            </a:endParaRPr>
          </a:p>
          <a:p>
            <a:r>
              <a:rPr lang="ru-RU" sz="1700" dirty="0" smtClean="0">
                <a:solidFill>
                  <a:srgbClr val="000000"/>
                </a:solidFill>
                <a:latin typeface="Arial"/>
                <a:ea typeface="Calibri"/>
              </a:rPr>
              <a:t>развития </a:t>
            </a:r>
            <a: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  <a:t>двигательных способностей и физических качеств у детей посредством использования нестандартного оборудования.</a:t>
            </a:r>
            <a:br>
              <a:rPr lang="ru-RU" sz="1700" dirty="0">
                <a:solidFill>
                  <a:srgbClr val="000000"/>
                </a:solidFill>
                <a:latin typeface="Arial"/>
                <a:ea typeface="Calibri"/>
              </a:rPr>
            </a:br>
            <a:endParaRPr lang="ru-RU" sz="17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772816"/>
            <a:ext cx="61596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altLang="ru-RU" sz="2400" b="1" u="sng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</a:p>
          <a:p>
            <a:pPr lvl="0" algn="ctr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          </a:t>
            </a:r>
            <a:r>
              <a:rPr lang="ru-RU" altLang="ru-RU" sz="2400" b="1" u="sng" dirty="0" smtClean="0">
                <a:solidFill>
                  <a:srgbClr val="0070C0"/>
                </a:solidFill>
                <a:latin typeface="Monotype Corsiva" pitchFamily="66" charset="0"/>
              </a:rPr>
              <a:t>Для </a:t>
            </a:r>
            <a:r>
              <a:rPr lang="ru-RU" altLang="ru-RU" sz="2400" b="1" u="sng" dirty="0">
                <a:solidFill>
                  <a:srgbClr val="0070C0"/>
                </a:solidFill>
                <a:latin typeface="Monotype Corsiva" pitchFamily="66" charset="0"/>
              </a:rPr>
              <a:t>детей старшего </a:t>
            </a:r>
            <a:endParaRPr lang="ru-RU" altLang="ru-RU" sz="2400" b="1" u="sng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lvl="0" algn="ctr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                </a:t>
            </a:r>
            <a:r>
              <a:rPr lang="ru-RU" altLang="ru-RU" sz="2400" b="1" u="sng" dirty="0" smtClean="0">
                <a:solidFill>
                  <a:srgbClr val="0070C0"/>
                </a:solidFill>
                <a:latin typeface="Monotype Corsiva" pitchFamily="66" charset="0"/>
              </a:rPr>
              <a:t>дошкольного </a:t>
            </a:r>
            <a:r>
              <a:rPr lang="ru-RU" altLang="ru-RU" sz="2400" b="1" u="sng" dirty="0">
                <a:solidFill>
                  <a:srgbClr val="0070C0"/>
                </a:solidFill>
                <a:latin typeface="Monotype Corsiva" pitchFamily="66" charset="0"/>
              </a:rPr>
              <a:t>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126988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04840bb57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216"/>
            <a:ext cx="9175921" cy="68302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857232"/>
            <a:ext cx="759978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Упражнения с </a:t>
            </a:r>
            <a:r>
              <a:rPr lang="ru-RU" sz="2000" b="1" i="1" dirty="0" smtClean="0">
                <a:solidFill>
                  <a:srgbClr val="C00000"/>
                </a:solidFill>
              </a:rPr>
              <a:t>эспандером</a:t>
            </a:r>
            <a:r>
              <a:rPr lang="ru-RU" sz="2000" i="1" dirty="0">
                <a:solidFill>
                  <a:srgbClr val="C00000"/>
                </a:solidFill>
              </a:rPr>
              <a:t/>
            </a:r>
            <a:br>
              <a:rPr lang="ru-RU" sz="2000" i="1" dirty="0">
                <a:solidFill>
                  <a:srgbClr val="C00000"/>
                </a:solidFill>
              </a:rPr>
            </a:br>
            <a:endParaRPr lang="ru-RU" sz="2000" i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Упражнение </a:t>
            </a:r>
            <a:r>
              <a:rPr lang="ru-RU" b="1" dirty="0"/>
              <a:t>1.</a:t>
            </a:r>
            <a:r>
              <a:rPr lang="ru-RU" dirty="0"/>
              <a:t> Заведите руки с эспандером за спину. </a:t>
            </a:r>
            <a:r>
              <a:rPr lang="ru-RU" dirty="0" smtClean="0"/>
              <a:t>Растяните 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тренажер, выпрямляя локти. Не спеша вернитесь в стартовую </a:t>
            </a:r>
            <a:r>
              <a:rPr lang="ru-RU" dirty="0" smtClean="0"/>
              <a:t>позицию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r>
              <a:rPr lang="ru-RU" b="1" dirty="0"/>
              <a:t>Упражнение 2.</a:t>
            </a:r>
            <a:r>
              <a:rPr lang="ru-RU" dirty="0"/>
              <a:t> Вытяните руки с эспандером вперед. Одну руку согните, притягивая к груди, а другую отведите к спине. Повторяйте упражнения с эспандером не спеша. Меняйте движения рук.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Упражнение 3.</a:t>
            </a:r>
            <a:r>
              <a:rPr lang="ru-RU" dirty="0"/>
              <a:t> Эспандер расположите вдоль позвоночника, удерживая его за спиной. Левую руку вытяните вверх, а правую выпрямите вниз. Повторите несколько раз, растягивая тренажер. Поменяйте расположение рук.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Упражнение 4.</a:t>
            </a:r>
            <a:r>
              <a:rPr lang="ru-RU" dirty="0"/>
              <a:t> Стоя прямо, вытяните руки с эспандером перед собой. Не спеша растягивайте тренажер в стороны, фиксируя наивысшее натяжение на 1-2 секунды. </a:t>
            </a:r>
          </a:p>
        </p:txBody>
      </p:sp>
    </p:spTree>
    <p:extLst>
      <p:ext uri="{BB962C8B-B14F-4D97-AF65-F5344CB8AC3E}">
        <p14:creationId xmlns:p14="http://schemas.microsoft.com/office/powerpoint/2010/main" val="28104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</Words>
  <Application>Microsoft Office PowerPoint</Application>
  <PresentationFormat>Экран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2019-12-17T14:40:53Z</dcterms:created>
  <dcterms:modified xsi:type="dcterms:W3CDTF">2020-01-16T14:42:07Z</dcterms:modified>
</cp:coreProperties>
</file>