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9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31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40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54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8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6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46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92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4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3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2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14A58-7696-4435-92EA-86324209F6B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FC1E3-475E-41E4-8048-768D79DC2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53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835247" cy="543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5094"/>
            <a:ext cx="4163056" cy="5782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39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88843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836" y="17868"/>
            <a:ext cx="48006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45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92392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5250"/>
            <a:ext cx="48006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23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3851920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584576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163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14766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355976" cy="6049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825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</cp:revision>
  <dcterms:created xsi:type="dcterms:W3CDTF">2023-05-13T09:52:57Z</dcterms:created>
  <dcterms:modified xsi:type="dcterms:W3CDTF">2023-05-13T09:56:23Z</dcterms:modified>
</cp:coreProperties>
</file>