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1" r:id="rId4"/>
    <p:sldId id="263" r:id="rId5"/>
    <p:sldId id="262" r:id="rId6"/>
    <p:sldId id="266" r:id="rId7"/>
    <p:sldId id="264" r:id="rId8"/>
    <p:sldId id="267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2" d="100"/>
          <a:sy n="62" d="100"/>
        </p:scale>
        <p:origin x="140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CC7E29-D60B-4D30-ADD2-A9DCE8B3AE69}" type="doc">
      <dgm:prSet loTypeId="urn:microsoft.com/office/officeart/2005/8/layout/target3" loCatId="list" qsTypeId="urn:microsoft.com/office/officeart/2005/8/quickstyle/simple5" qsCatId="simple" csTypeId="urn:microsoft.com/office/officeart/2005/8/colors/colorful2" csCatId="colorful" phldr="1"/>
      <dgm:spPr/>
    </dgm:pt>
    <dgm:pt modelId="{D8962FFD-B093-4C18-B01C-A3E5DCAD0561}">
      <dgm:prSet phldrT="[Текст]" custT="1"/>
      <dgm:spPr/>
      <dgm:t>
        <a:bodyPr/>
        <a:lstStyle/>
        <a:p>
          <a:r>
            <a:rPr lang="ru-RU" sz="4400" b="1" dirty="0">
              <a:solidFill>
                <a:srgbClr val="C00000"/>
              </a:solidFill>
            </a:rPr>
            <a:t>настроение</a:t>
          </a:r>
        </a:p>
      </dgm:t>
    </dgm:pt>
    <dgm:pt modelId="{AFDE4B79-5561-4405-939E-0039EE478B32}" type="parTrans" cxnId="{49416377-DCCA-4803-9604-436BCC660DA2}">
      <dgm:prSet/>
      <dgm:spPr/>
      <dgm:t>
        <a:bodyPr/>
        <a:lstStyle/>
        <a:p>
          <a:endParaRPr lang="ru-RU" sz="4400" b="1">
            <a:solidFill>
              <a:srgbClr val="C00000"/>
            </a:solidFill>
          </a:endParaRPr>
        </a:p>
      </dgm:t>
    </dgm:pt>
    <dgm:pt modelId="{E8C08453-4D4E-4053-9071-BE0AD94F7535}" type="sibTrans" cxnId="{49416377-DCCA-4803-9604-436BCC660DA2}">
      <dgm:prSet/>
      <dgm:spPr/>
      <dgm:t>
        <a:bodyPr/>
        <a:lstStyle/>
        <a:p>
          <a:endParaRPr lang="ru-RU" sz="4400" b="1">
            <a:solidFill>
              <a:srgbClr val="C00000"/>
            </a:solidFill>
          </a:endParaRPr>
        </a:p>
      </dgm:t>
    </dgm:pt>
    <dgm:pt modelId="{3A58583A-892D-4958-B95E-7CC5D62420A7}">
      <dgm:prSet phldrT="[Текст]" custT="1"/>
      <dgm:spPr/>
      <dgm:t>
        <a:bodyPr/>
        <a:lstStyle/>
        <a:p>
          <a:r>
            <a:rPr lang="ru-RU" sz="4400" b="1" dirty="0">
              <a:solidFill>
                <a:srgbClr val="00B050"/>
              </a:solidFill>
            </a:rPr>
            <a:t>эмоции</a:t>
          </a:r>
        </a:p>
      </dgm:t>
    </dgm:pt>
    <dgm:pt modelId="{307E534E-D4CD-4BDC-A692-7890999BA55F}" type="parTrans" cxnId="{FA42F33B-02BD-4895-8ABF-72064A25711F}">
      <dgm:prSet/>
      <dgm:spPr/>
      <dgm:t>
        <a:bodyPr/>
        <a:lstStyle/>
        <a:p>
          <a:endParaRPr lang="ru-RU" sz="4400" b="1">
            <a:solidFill>
              <a:srgbClr val="C00000"/>
            </a:solidFill>
          </a:endParaRPr>
        </a:p>
      </dgm:t>
    </dgm:pt>
    <dgm:pt modelId="{345B66C3-C188-45C6-9978-DABF66316912}" type="sibTrans" cxnId="{FA42F33B-02BD-4895-8ABF-72064A25711F}">
      <dgm:prSet/>
      <dgm:spPr/>
      <dgm:t>
        <a:bodyPr/>
        <a:lstStyle/>
        <a:p>
          <a:endParaRPr lang="ru-RU" sz="4400" b="1">
            <a:solidFill>
              <a:srgbClr val="C00000"/>
            </a:solidFill>
          </a:endParaRPr>
        </a:p>
      </dgm:t>
    </dgm:pt>
    <dgm:pt modelId="{88D31182-D4E8-41F5-9AE9-DB26493FDB0E}">
      <dgm:prSet phldrT="[Текст]" custT="1"/>
      <dgm:spPr/>
      <dgm:t>
        <a:bodyPr/>
        <a:lstStyle/>
        <a:p>
          <a:r>
            <a:rPr lang="ru-RU" sz="4400" b="1" dirty="0">
              <a:solidFill>
                <a:srgbClr val="0070C0"/>
              </a:solidFill>
            </a:rPr>
            <a:t>чувства</a:t>
          </a:r>
        </a:p>
      </dgm:t>
    </dgm:pt>
    <dgm:pt modelId="{14690B7C-CD63-4351-88E9-1EC1890388A6}" type="parTrans" cxnId="{78562E1D-7048-4DFD-B131-8AFA5A10E700}">
      <dgm:prSet/>
      <dgm:spPr/>
      <dgm:t>
        <a:bodyPr/>
        <a:lstStyle/>
        <a:p>
          <a:endParaRPr lang="ru-RU" sz="4400" b="1">
            <a:solidFill>
              <a:srgbClr val="C00000"/>
            </a:solidFill>
          </a:endParaRPr>
        </a:p>
      </dgm:t>
    </dgm:pt>
    <dgm:pt modelId="{38EFCECE-D2A8-4BCE-A367-1203B1DF0CA2}" type="sibTrans" cxnId="{78562E1D-7048-4DFD-B131-8AFA5A10E700}">
      <dgm:prSet/>
      <dgm:spPr/>
      <dgm:t>
        <a:bodyPr/>
        <a:lstStyle/>
        <a:p>
          <a:endParaRPr lang="ru-RU" sz="4400" b="1">
            <a:solidFill>
              <a:srgbClr val="C00000"/>
            </a:solidFill>
          </a:endParaRPr>
        </a:p>
      </dgm:t>
    </dgm:pt>
    <dgm:pt modelId="{FE0B0DBF-F370-4FF7-B6D9-06C87924F553}" type="pres">
      <dgm:prSet presAssocID="{FBCC7E29-D60B-4D30-ADD2-A9DCE8B3AE6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D4C8BB72-16C6-4666-9A43-CAB59507A6BB}" type="pres">
      <dgm:prSet presAssocID="{D8962FFD-B093-4C18-B01C-A3E5DCAD0561}" presName="circle1" presStyleLbl="node1" presStyleIdx="0" presStyleCnt="3"/>
      <dgm:spPr/>
    </dgm:pt>
    <dgm:pt modelId="{EBD574B3-3462-4C4A-92A1-509127D39C39}" type="pres">
      <dgm:prSet presAssocID="{D8962FFD-B093-4C18-B01C-A3E5DCAD0561}" presName="space" presStyleCnt="0"/>
      <dgm:spPr/>
    </dgm:pt>
    <dgm:pt modelId="{1C533E5B-1034-4777-BE6A-DC5A4CC7287C}" type="pres">
      <dgm:prSet presAssocID="{D8962FFD-B093-4C18-B01C-A3E5DCAD0561}" presName="rect1" presStyleLbl="alignAcc1" presStyleIdx="0" presStyleCnt="3"/>
      <dgm:spPr/>
    </dgm:pt>
    <dgm:pt modelId="{01B09D57-D7A5-495C-960B-9D55BF7F749C}" type="pres">
      <dgm:prSet presAssocID="{3A58583A-892D-4958-B95E-7CC5D62420A7}" presName="vertSpace2" presStyleLbl="node1" presStyleIdx="0" presStyleCnt="3"/>
      <dgm:spPr/>
    </dgm:pt>
    <dgm:pt modelId="{F12D53E4-B74A-4598-B85B-95ECD200ED51}" type="pres">
      <dgm:prSet presAssocID="{3A58583A-892D-4958-B95E-7CC5D62420A7}" presName="circle2" presStyleLbl="node1" presStyleIdx="1" presStyleCnt="3"/>
      <dgm:spPr/>
    </dgm:pt>
    <dgm:pt modelId="{0A1D7563-BDF5-4EFA-875A-AA3035A2A4B6}" type="pres">
      <dgm:prSet presAssocID="{3A58583A-892D-4958-B95E-7CC5D62420A7}" presName="rect2" presStyleLbl="alignAcc1" presStyleIdx="1" presStyleCnt="3"/>
      <dgm:spPr/>
    </dgm:pt>
    <dgm:pt modelId="{80A7F0F5-D03E-4B59-90B6-B90E3CF2B552}" type="pres">
      <dgm:prSet presAssocID="{88D31182-D4E8-41F5-9AE9-DB26493FDB0E}" presName="vertSpace3" presStyleLbl="node1" presStyleIdx="1" presStyleCnt="3"/>
      <dgm:spPr/>
    </dgm:pt>
    <dgm:pt modelId="{5B477C74-E0F6-43C0-8C64-12875E7C26A5}" type="pres">
      <dgm:prSet presAssocID="{88D31182-D4E8-41F5-9AE9-DB26493FDB0E}" presName="circle3" presStyleLbl="node1" presStyleIdx="2" presStyleCnt="3"/>
      <dgm:spPr/>
    </dgm:pt>
    <dgm:pt modelId="{A99B853B-E42B-4ECF-87FB-6ADE28D70D99}" type="pres">
      <dgm:prSet presAssocID="{88D31182-D4E8-41F5-9AE9-DB26493FDB0E}" presName="rect3" presStyleLbl="alignAcc1" presStyleIdx="2" presStyleCnt="3"/>
      <dgm:spPr/>
    </dgm:pt>
    <dgm:pt modelId="{93FDFC42-F0FF-489C-9012-93E461294E30}" type="pres">
      <dgm:prSet presAssocID="{D8962FFD-B093-4C18-B01C-A3E5DCAD0561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5DDC393A-5867-4426-B314-594CA2ECEB6B}" type="pres">
      <dgm:prSet presAssocID="{3A58583A-892D-4958-B95E-7CC5D62420A7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E70FC045-B058-4346-913D-F4CADEFC7801}" type="pres">
      <dgm:prSet presAssocID="{88D31182-D4E8-41F5-9AE9-DB26493FDB0E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B081ED19-E52C-4A17-9D6A-C0509D0ACA9E}" type="presOf" srcId="{3A58583A-892D-4958-B95E-7CC5D62420A7}" destId="{5DDC393A-5867-4426-B314-594CA2ECEB6B}" srcOrd="1" destOrd="0" presId="urn:microsoft.com/office/officeart/2005/8/layout/target3"/>
    <dgm:cxn modelId="{78562E1D-7048-4DFD-B131-8AFA5A10E700}" srcId="{FBCC7E29-D60B-4D30-ADD2-A9DCE8B3AE69}" destId="{88D31182-D4E8-41F5-9AE9-DB26493FDB0E}" srcOrd="2" destOrd="0" parTransId="{14690B7C-CD63-4351-88E9-1EC1890388A6}" sibTransId="{38EFCECE-D2A8-4BCE-A367-1203B1DF0CA2}"/>
    <dgm:cxn modelId="{8ABA0E29-4CE9-43A2-B75E-0863313182D5}" type="presOf" srcId="{D8962FFD-B093-4C18-B01C-A3E5DCAD0561}" destId="{1C533E5B-1034-4777-BE6A-DC5A4CC7287C}" srcOrd="0" destOrd="0" presId="urn:microsoft.com/office/officeart/2005/8/layout/target3"/>
    <dgm:cxn modelId="{599C4C3B-A93A-4CC4-A1F9-CA7C9DEF90D4}" type="presOf" srcId="{88D31182-D4E8-41F5-9AE9-DB26493FDB0E}" destId="{E70FC045-B058-4346-913D-F4CADEFC7801}" srcOrd="1" destOrd="0" presId="urn:microsoft.com/office/officeart/2005/8/layout/target3"/>
    <dgm:cxn modelId="{FA42F33B-02BD-4895-8ABF-72064A25711F}" srcId="{FBCC7E29-D60B-4D30-ADD2-A9DCE8B3AE69}" destId="{3A58583A-892D-4958-B95E-7CC5D62420A7}" srcOrd="1" destOrd="0" parTransId="{307E534E-D4CD-4BDC-A692-7890999BA55F}" sibTransId="{345B66C3-C188-45C6-9978-DABF66316912}"/>
    <dgm:cxn modelId="{F8154B49-9612-4E12-BEE9-EFAD21622C95}" type="presOf" srcId="{D8962FFD-B093-4C18-B01C-A3E5DCAD0561}" destId="{93FDFC42-F0FF-489C-9012-93E461294E30}" srcOrd="1" destOrd="0" presId="urn:microsoft.com/office/officeart/2005/8/layout/target3"/>
    <dgm:cxn modelId="{E7D68173-368E-4596-82F2-7E2870009654}" type="presOf" srcId="{3A58583A-892D-4958-B95E-7CC5D62420A7}" destId="{0A1D7563-BDF5-4EFA-875A-AA3035A2A4B6}" srcOrd="0" destOrd="0" presId="urn:microsoft.com/office/officeart/2005/8/layout/target3"/>
    <dgm:cxn modelId="{49416377-DCCA-4803-9604-436BCC660DA2}" srcId="{FBCC7E29-D60B-4D30-ADD2-A9DCE8B3AE69}" destId="{D8962FFD-B093-4C18-B01C-A3E5DCAD0561}" srcOrd="0" destOrd="0" parTransId="{AFDE4B79-5561-4405-939E-0039EE478B32}" sibTransId="{E8C08453-4D4E-4053-9071-BE0AD94F7535}"/>
    <dgm:cxn modelId="{B88943DC-599B-4B4E-B59B-CF9BEC41D2F5}" type="presOf" srcId="{FBCC7E29-D60B-4D30-ADD2-A9DCE8B3AE69}" destId="{FE0B0DBF-F370-4FF7-B6D9-06C87924F553}" srcOrd="0" destOrd="0" presId="urn:microsoft.com/office/officeart/2005/8/layout/target3"/>
    <dgm:cxn modelId="{AF4F25FD-ED72-4FCA-A308-2C41A9E1B991}" type="presOf" srcId="{88D31182-D4E8-41F5-9AE9-DB26493FDB0E}" destId="{A99B853B-E42B-4ECF-87FB-6ADE28D70D99}" srcOrd="0" destOrd="0" presId="urn:microsoft.com/office/officeart/2005/8/layout/target3"/>
    <dgm:cxn modelId="{6345F9B8-057C-40FA-A5B9-E5DE7E71E143}" type="presParOf" srcId="{FE0B0DBF-F370-4FF7-B6D9-06C87924F553}" destId="{D4C8BB72-16C6-4666-9A43-CAB59507A6BB}" srcOrd="0" destOrd="0" presId="urn:microsoft.com/office/officeart/2005/8/layout/target3"/>
    <dgm:cxn modelId="{49D023A6-8B86-408D-B104-EBDE07353A25}" type="presParOf" srcId="{FE0B0DBF-F370-4FF7-B6D9-06C87924F553}" destId="{EBD574B3-3462-4C4A-92A1-509127D39C39}" srcOrd="1" destOrd="0" presId="urn:microsoft.com/office/officeart/2005/8/layout/target3"/>
    <dgm:cxn modelId="{0C7F77FD-98D3-44CC-B9CA-A9328EC6C403}" type="presParOf" srcId="{FE0B0DBF-F370-4FF7-B6D9-06C87924F553}" destId="{1C533E5B-1034-4777-BE6A-DC5A4CC7287C}" srcOrd="2" destOrd="0" presId="urn:microsoft.com/office/officeart/2005/8/layout/target3"/>
    <dgm:cxn modelId="{B468ECF7-C1C1-4F88-946E-90DB7408F4C7}" type="presParOf" srcId="{FE0B0DBF-F370-4FF7-B6D9-06C87924F553}" destId="{01B09D57-D7A5-495C-960B-9D55BF7F749C}" srcOrd="3" destOrd="0" presId="urn:microsoft.com/office/officeart/2005/8/layout/target3"/>
    <dgm:cxn modelId="{8383357B-0C91-4E5C-B9D3-E0C5BFB98A4A}" type="presParOf" srcId="{FE0B0DBF-F370-4FF7-B6D9-06C87924F553}" destId="{F12D53E4-B74A-4598-B85B-95ECD200ED51}" srcOrd="4" destOrd="0" presId="urn:microsoft.com/office/officeart/2005/8/layout/target3"/>
    <dgm:cxn modelId="{D5D27AB3-3065-41DD-A921-31144D0EED48}" type="presParOf" srcId="{FE0B0DBF-F370-4FF7-B6D9-06C87924F553}" destId="{0A1D7563-BDF5-4EFA-875A-AA3035A2A4B6}" srcOrd="5" destOrd="0" presId="urn:microsoft.com/office/officeart/2005/8/layout/target3"/>
    <dgm:cxn modelId="{2F03230A-2136-4239-A4A0-C43585CD66C7}" type="presParOf" srcId="{FE0B0DBF-F370-4FF7-B6D9-06C87924F553}" destId="{80A7F0F5-D03E-4B59-90B6-B90E3CF2B552}" srcOrd="6" destOrd="0" presId="urn:microsoft.com/office/officeart/2005/8/layout/target3"/>
    <dgm:cxn modelId="{475FBA07-A74B-4948-A5F2-57620596C7BD}" type="presParOf" srcId="{FE0B0DBF-F370-4FF7-B6D9-06C87924F553}" destId="{5B477C74-E0F6-43C0-8C64-12875E7C26A5}" srcOrd="7" destOrd="0" presId="urn:microsoft.com/office/officeart/2005/8/layout/target3"/>
    <dgm:cxn modelId="{45D5776A-10B3-4039-BF77-01B0E991DB0D}" type="presParOf" srcId="{FE0B0DBF-F370-4FF7-B6D9-06C87924F553}" destId="{A99B853B-E42B-4ECF-87FB-6ADE28D70D99}" srcOrd="8" destOrd="0" presId="urn:microsoft.com/office/officeart/2005/8/layout/target3"/>
    <dgm:cxn modelId="{34F35F4C-9895-4B7C-A7EA-0AD2846DCB1C}" type="presParOf" srcId="{FE0B0DBF-F370-4FF7-B6D9-06C87924F553}" destId="{93FDFC42-F0FF-489C-9012-93E461294E30}" srcOrd="9" destOrd="0" presId="urn:microsoft.com/office/officeart/2005/8/layout/target3"/>
    <dgm:cxn modelId="{F40C0D9B-2ABD-4720-8432-1B222D38D794}" type="presParOf" srcId="{FE0B0DBF-F370-4FF7-B6D9-06C87924F553}" destId="{5DDC393A-5867-4426-B314-594CA2ECEB6B}" srcOrd="10" destOrd="0" presId="urn:microsoft.com/office/officeart/2005/8/layout/target3"/>
    <dgm:cxn modelId="{BA46C53A-DE7A-4695-A035-8A47B6AD7B0A}" type="presParOf" srcId="{FE0B0DBF-F370-4FF7-B6D9-06C87924F553}" destId="{E70FC045-B058-4346-913D-F4CADEFC7801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C8BB72-16C6-4666-9A43-CAB59507A6BB}">
      <dsp:nvSpPr>
        <dsp:cNvPr id="0" name=""/>
        <dsp:cNvSpPr/>
      </dsp:nvSpPr>
      <dsp:spPr>
        <a:xfrm>
          <a:off x="0" y="0"/>
          <a:ext cx="2407815" cy="240781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C533E5B-1034-4777-BE6A-DC5A4CC7287C}">
      <dsp:nvSpPr>
        <dsp:cNvPr id="0" name=""/>
        <dsp:cNvSpPr/>
      </dsp:nvSpPr>
      <dsp:spPr>
        <a:xfrm>
          <a:off x="1203907" y="0"/>
          <a:ext cx="5996892" cy="24078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>
              <a:solidFill>
                <a:srgbClr val="C00000"/>
              </a:solidFill>
            </a:rPr>
            <a:t>настроение</a:t>
          </a:r>
        </a:p>
      </dsp:txBody>
      <dsp:txXfrm>
        <a:off x="1203907" y="0"/>
        <a:ext cx="5996892" cy="722346"/>
      </dsp:txXfrm>
    </dsp:sp>
    <dsp:sp modelId="{F12D53E4-B74A-4598-B85B-95ECD200ED51}">
      <dsp:nvSpPr>
        <dsp:cNvPr id="0" name=""/>
        <dsp:cNvSpPr/>
      </dsp:nvSpPr>
      <dsp:spPr>
        <a:xfrm>
          <a:off x="421368" y="722346"/>
          <a:ext cx="1565078" cy="156507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-2355276"/>
                <a:satOff val="-3145"/>
                <a:lumOff val="1863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2">
                <a:hueOff val="-2355276"/>
                <a:satOff val="-3145"/>
                <a:lumOff val="1863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hueOff val="-2355276"/>
              <a:satOff val="-3145"/>
              <a:lumOff val="1863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A1D7563-BDF5-4EFA-875A-AA3035A2A4B6}">
      <dsp:nvSpPr>
        <dsp:cNvPr id="0" name=""/>
        <dsp:cNvSpPr/>
      </dsp:nvSpPr>
      <dsp:spPr>
        <a:xfrm>
          <a:off x="1203907" y="722346"/>
          <a:ext cx="5996892" cy="15650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355276"/>
              <a:satOff val="-3145"/>
              <a:lumOff val="1863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>
              <a:solidFill>
                <a:srgbClr val="00B050"/>
              </a:solidFill>
            </a:rPr>
            <a:t>эмоции</a:t>
          </a:r>
        </a:p>
      </dsp:txBody>
      <dsp:txXfrm>
        <a:off x="1203907" y="722346"/>
        <a:ext cx="5996892" cy="722343"/>
      </dsp:txXfrm>
    </dsp:sp>
    <dsp:sp modelId="{5B477C74-E0F6-43C0-8C64-12875E7C26A5}">
      <dsp:nvSpPr>
        <dsp:cNvPr id="0" name=""/>
        <dsp:cNvSpPr/>
      </dsp:nvSpPr>
      <dsp:spPr>
        <a:xfrm>
          <a:off x="842735" y="1444690"/>
          <a:ext cx="722344" cy="72234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-4710551"/>
                <a:satOff val="-6290"/>
                <a:lumOff val="3726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2">
                <a:hueOff val="-4710551"/>
                <a:satOff val="-6290"/>
                <a:lumOff val="3726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hueOff val="-4710551"/>
              <a:satOff val="-6290"/>
              <a:lumOff val="3726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99B853B-E42B-4ECF-87FB-6ADE28D70D99}">
      <dsp:nvSpPr>
        <dsp:cNvPr id="0" name=""/>
        <dsp:cNvSpPr/>
      </dsp:nvSpPr>
      <dsp:spPr>
        <a:xfrm>
          <a:off x="1203907" y="1444690"/>
          <a:ext cx="5996892" cy="7223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710551"/>
              <a:satOff val="-6290"/>
              <a:lumOff val="3726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>
              <a:solidFill>
                <a:srgbClr val="0070C0"/>
              </a:solidFill>
            </a:rPr>
            <a:t>чувства</a:t>
          </a:r>
        </a:p>
      </dsp:txBody>
      <dsp:txXfrm>
        <a:off x="1203907" y="1444690"/>
        <a:ext cx="5996892" cy="722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5/13/2023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611560" y="692696"/>
            <a:ext cx="1152128" cy="5328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2910" y="836712"/>
            <a:ext cx="712941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Aft>
                <a:spcPct val="0"/>
              </a:spcAft>
              <a:defRPr/>
            </a:pP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И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з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о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б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р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а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ж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а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т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ь 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м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о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ж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н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о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 </a:t>
            </a:r>
          </a:p>
          <a:p>
            <a:pPr algn="ctr" fontAlgn="base">
              <a:spcAft>
                <a:spcPct val="0"/>
              </a:spcAft>
              <a:defRPr/>
            </a:pP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 и 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т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о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, ч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т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о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 н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е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в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и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д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и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м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о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 </a:t>
            </a:r>
          </a:p>
          <a:p>
            <a:pPr algn="ctr" fontAlgn="base">
              <a:spcAft>
                <a:spcPct val="0"/>
              </a:spcAft>
              <a:defRPr/>
            </a:pPr>
            <a:endParaRPr lang="ru-RU" sz="3200" b="1" dirty="0">
              <a:ln w="19050">
                <a:noFill/>
                <a:prstDash val="solid"/>
              </a:ln>
              <a:solidFill>
                <a:srgbClr val="C00000"/>
              </a:solidFill>
              <a:cs typeface="Arial" charset="0"/>
            </a:endParaRPr>
          </a:p>
          <a:p>
            <a:pPr algn="ctr" fontAlgn="base"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rgbClr val="C00000"/>
                </a:solidFill>
                <a:cs typeface="Arial" charset="0"/>
              </a:rPr>
              <a:t>Изобразительное искусство</a:t>
            </a:r>
          </a:p>
          <a:p>
            <a:pPr algn="ctr" fontAlgn="base"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rgbClr val="C00000"/>
                </a:solidFill>
                <a:cs typeface="Arial" charset="0"/>
              </a:rPr>
              <a:t>1 класс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5448" y="4872116"/>
            <a:ext cx="4220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Учитель: Волкова Любовь Вячеславовна,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учитель начальных классов МОУ «Дьячевская средняя школа» </a:t>
            </a:r>
          </a:p>
        </p:txBody>
      </p:sp>
      <p:pic>
        <p:nvPicPr>
          <p:cNvPr id="8" name="Picture 6" descr="http://clipart-work.net/data_gallery/paint-brush-flipped-csfBda-clipar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665472"/>
            <a:ext cx="4124697" cy="567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63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93461" y="548680"/>
            <a:ext cx="8229600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>
                <a:solidFill>
                  <a:srgbClr val="C00000"/>
                </a:solidFill>
              </a:rPr>
              <a:t>Братья-Мастера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47961" y="1347030"/>
            <a:ext cx="2652370" cy="4671356"/>
            <a:chOff x="547961" y="1347030"/>
            <a:chExt cx="2652370" cy="4671356"/>
          </a:xfrm>
        </p:grpSpPr>
        <p:pic>
          <p:nvPicPr>
            <p:cNvPr id="3" name="Picture 2" descr="http://studio-amadeus.ru/site/articles/detskoe_risovanie_kak_sredstvo_ot_vzroslyh_problem/index/xudozhnik.jp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1"/>
            <a:stretch/>
          </p:blipFill>
          <p:spPr bwMode="auto">
            <a:xfrm flipH="1">
              <a:off x="561163" y="1347030"/>
              <a:ext cx="2639168" cy="3376069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547961" y="4941168"/>
              <a:ext cx="2648674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Мастер </a:t>
              </a:r>
            </a:p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Изображения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363108" y="1347030"/>
            <a:ext cx="2639168" cy="4671356"/>
            <a:chOff x="3363108" y="1347030"/>
            <a:chExt cx="2639168" cy="4671356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flipH="1">
              <a:off x="3363108" y="1347030"/>
              <a:ext cx="2639168" cy="337606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3565728" y="4941168"/>
              <a:ext cx="2197846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Мастер </a:t>
              </a:r>
            </a:p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Украшения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165963" y="1347030"/>
            <a:ext cx="2437597" cy="4671356"/>
            <a:chOff x="6165963" y="1347030"/>
            <a:chExt cx="2437597" cy="467135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flipH="1">
              <a:off x="6165963" y="1347030"/>
              <a:ext cx="2437597" cy="3376069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6407678" y="4941168"/>
              <a:ext cx="2098651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Мастер </a:t>
              </a:r>
            </a:p>
            <a:p>
              <a:pPr algn="ctr"/>
              <a:r>
                <a:rPr lang="ru-RU" sz="3200" b="1" dirty="0">
                  <a:solidFill>
                    <a:srgbClr val="C00000"/>
                  </a:solidFill>
                </a:rPr>
                <a:t>Постройки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707806" y="2132856"/>
            <a:ext cx="3960440" cy="3820322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 dirty="0">
                <a:solidFill>
                  <a:srgbClr val="C00000"/>
                </a:solidFill>
              </a:rPr>
              <a:t>создание художественных произведений </a:t>
            </a:r>
          </a:p>
          <a:p>
            <a:r>
              <a:rPr lang="ru-RU" sz="3600" b="1" dirty="0">
                <a:solidFill>
                  <a:srgbClr val="C00000"/>
                </a:solidFill>
              </a:rPr>
              <a:t>с помощью красок</a:t>
            </a:r>
          </a:p>
        </p:txBody>
      </p:sp>
      <p:pic>
        <p:nvPicPr>
          <p:cNvPr id="3" name="Picture 2" descr="http://studio-amadeus.ru/site/articles/detskoe_risovanie_kak_sredstvo_ot_vzroslyh_problem/index/xudozhni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1"/>
          <a:stretch/>
        </p:blipFill>
        <p:spPr bwMode="auto">
          <a:xfrm flipH="1">
            <a:off x="531342" y="836712"/>
            <a:ext cx="3999686" cy="5116467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24404" y="836712"/>
            <a:ext cx="440803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Живопись </a:t>
            </a:r>
            <a:r>
              <a:rPr lang="ru-RU" sz="9600" b="1" dirty="0">
                <a:solidFill>
                  <a:srgbClr val="C00000"/>
                </a:solidFill>
              </a:rPr>
              <a:t>-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555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2.dmcdn.net/K_v3b/1280x720-e4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53" y="588789"/>
            <a:ext cx="8136904" cy="576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426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620688"/>
            <a:ext cx="8200702" cy="256313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C00000"/>
                </a:solidFill>
              </a:rPr>
              <a:t>Абстрактная живопись. </a:t>
            </a:r>
          </a:p>
          <a:p>
            <a:r>
              <a:rPr lang="ru-RU" sz="3600" b="1" dirty="0">
                <a:solidFill>
                  <a:srgbClr val="C00000"/>
                </a:solidFill>
              </a:rPr>
              <a:t>   С помощью цветовых пятен, линий, декоративных элементов изображать можно то, что невидимо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40589034"/>
              </p:ext>
            </p:extLst>
          </p:nvPr>
        </p:nvGraphicFramePr>
        <p:xfrm>
          <a:off x="967495" y="3501008"/>
          <a:ext cx="7200800" cy="240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043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C8BB72-16C6-4666-9A43-CAB59507A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D4C8BB72-16C6-4666-9A43-CAB59507A6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533E5B-1034-4777-BE6A-DC5A4CC72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1C533E5B-1034-4777-BE6A-DC5A4CC72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2D53E4-B74A-4598-B85B-95ECD200ED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F12D53E4-B74A-4598-B85B-95ECD200ED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1D7563-BDF5-4EFA-875A-AA3035A2A4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0A1D7563-BDF5-4EFA-875A-AA3035A2A4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477C74-E0F6-43C0-8C64-12875E7C26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5B477C74-E0F6-43C0-8C64-12875E7C26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9B853B-E42B-4ECF-87FB-6ADE28D70D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A99B853B-E42B-4ECF-87FB-6ADE28D70D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61" y="0"/>
            <a:ext cx="9036496" cy="6873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2124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9201" y="620688"/>
            <a:ext cx="813690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9201" y="620688"/>
            <a:ext cx="813690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9201" y="626976"/>
            <a:ext cx="8136904" cy="574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9201" y="621165"/>
            <a:ext cx="8136904" cy="575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9201" y="632769"/>
            <a:ext cx="8136904" cy="573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9201" y="632769"/>
            <a:ext cx="8136904" cy="573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30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1082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865865"/>
            <a:ext cx="8200702" cy="508731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 dirty="0">
                <a:solidFill>
                  <a:srgbClr val="C00000"/>
                </a:solidFill>
              </a:rPr>
              <a:t>Чтобы изобразить грусть или радость, не обязательно рисовать какой-либо предмет или явление. </a:t>
            </a:r>
          </a:p>
          <a:p>
            <a:endParaRPr lang="ru-RU" sz="3600" b="1" dirty="0">
              <a:solidFill>
                <a:srgbClr val="C00000"/>
              </a:solidFill>
            </a:endParaRPr>
          </a:p>
          <a:p>
            <a:r>
              <a:rPr lang="ru-RU" sz="3600" b="1" dirty="0">
                <a:solidFill>
                  <a:srgbClr val="C00000"/>
                </a:solidFill>
              </a:rPr>
              <a:t>Вы можете изобразить все, что вам хочется, цветом – своими красками. </a:t>
            </a:r>
          </a:p>
          <a:p>
            <a:endParaRPr lang="ru-RU" sz="3600" b="1" dirty="0">
              <a:solidFill>
                <a:srgbClr val="C00000"/>
              </a:solidFill>
            </a:endParaRPr>
          </a:p>
          <a:p>
            <a:r>
              <a:rPr lang="ru-RU" sz="3600" b="1" dirty="0">
                <a:solidFill>
                  <a:srgbClr val="C00000"/>
                </a:solidFill>
              </a:rPr>
              <a:t>Пофантазируйте, и у вас обязательно получится нарисовать свое настроение  </a:t>
            </a:r>
          </a:p>
        </p:txBody>
      </p:sp>
    </p:spTree>
    <p:extLst>
      <p:ext uri="{BB962C8B-B14F-4D97-AF65-F5344CB8AC3E}">
        <p14:creationId xmlns:p14="http://schemas.microsoft.com/office/powerpoint/2010/main" val="27496504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197</TotalTime>
  <Words>102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Candara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Изобразительное искусство</cp:keywords>
  <cp:lastModifiedBy>Буся ^_^</cp:lastModifiedBy>
  <cp:revision>25</cp:revision>
  <dcterms:created xsi:type="dcterms:W3CDTF">2014-07-06T18:18:01Z</dcterms:created>
  <dcterms:modified xsi:type="dcterms:W3CDTF">2023-05-13T17:07:19Z</dcterms:modified>
</cp:coreProperties>
</file>