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0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8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11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5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42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32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8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324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896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35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CD90F-5624-4729-8563-955745B71F04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A03A1-91A9-438A-AA0D-9DBA14823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2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76" y="188640"/>
            <a:ext cx="3096344" cy="1353393"/>
          </a:xfrm>
        </p:spPr>
        <p:txBody>
          <a:bodyPr>
            <a:normAutofit/>
          </a:bodyPr>
          <a:lstStyle/>
          <a:p>
            <a:r>
              <a:rPr lang="ru-RU" sz="1400" dirty="0"/>
              <a:t>Корректурные пробы.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Развиваем внимание.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Для детей 4+ лет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41978"/>
            <a:ext cx="5034472" cy="651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84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96044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8680"/>
            <a:ext cx="4199379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075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10445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315" y="332656"/>
            <a:ext cx="4724350" cy="6110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3125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Корректурные пробы. Развиваем внимание. Для детей 4+ лет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Корректурные пробы. Развиваем внимание. Для детей 4+ лет</dc:title>
  <dc:creator>RePack by Diakov</dc:creator>
  <cp:lastModifiedBy>RePack by Diakov</cp:lastModifiedBy>
  <cp:revision>1</cp:revision>
  <dcterms:created xsi:type="dcterms:W3CDTF">2023-05-13T09:29:26Z</dcterms:created>
  <dcterms:modified xsi:type="dcterms:W3CDTF">2023-05-13T09:31:37Z</dcterms:modified>
</cp:coreProperties>
</file>