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26.10.2018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zezete2.z.e.pic.centerblog.net/o/1c839cbc.png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5320191"/>
            <a:ext cx="1289577" cy="127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99.beon.ru/s44.radikal.ru/i105/0906/b6/7336f2daad17.png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195331" y="2960570"/>
            <a:ext cx="5686542" cy="936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907704" y="476672"/>
            <a:ext cx="6148005" cy="4989159"/>
            <a:chOff x="1848657" y="390941"/>
            <a:chExt cx="5689694" cy="525580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848657" y="390941"/>
              <a:ext cx="5463920" cy="30152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7030A0"/>
                  </a:solidFill>
                  <a:latin typeface="Monotype Corsiva" pitchFamily="66" charset="0"/>
                  <a:cs typeface="Arial" charset="0"/>
                </a:rPr>
                <a:t>Мастер-класс: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7030A0"/>
                  </a:solidFill>
                  <a:latin typeface="Monotype Corsiva" pitchFamily="66" charset="0"/>
                  <a:cs typeface="Arial" charset="0"/>
                </a:rPr>
                <a:t>«Куколка из ниток «</a:t>
              </a:r>
              <a:r>
                <a:rPr lang="ru-RU" sz="6000" b="1" dirty="0" err="1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7030A0"/>
                  </a:solidFill>
                  <a:latin typeface="Monotype Corsiva" pitchFamily="66" charset="0"/>
                  <a:cs typeface="Arial" charset="0"/>
                </a:rPr>
                <a:t>Мартиничка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7030A0"/>
                  </a:solidFill>
                  <a:latin typeface="Monotype Corsiva" pitchFamily="66" charset="0"/>
                  <a:cs typeface="Arial" charset="0"/>
                </a:rPr>
                <a:t>»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448019" y="4090462"/>
              <a:ext cx="4090332" cy="15562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Выполнила</a:t>
              </a:r>
              <a:r>
                <a:rPr lang="ru-RU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: </a:t>
              </a:r>
              <a:r>
                <a:rPr lang="ru-RU" dirty="0" err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Шайбулатова</a:t>
              </a:r>
              <a:r>
                <a:rPr lang="ru-RU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Светлана </a:t>
              </a:r>
              <a:r>
                <a:rPr lang="ru-RU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Петровна,</a:t>
              </a:r>
              <a:endParaRPr lang="ru-RU" dirty="0">
                <a:solidFill>
                  <a:srgbClr val="002060"/>
                </a:solidFill>
                <a:latin typeface="Arial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воспитатель первой квалификационной категории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МДОУ «Детский сад № 5 «Ромашка» </a:t>
              </a:r>
              <a:r>
                <a:rPr lang="ru-RU" dirty="0" err="1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пгт</a:t>
              </a:r>
              <a:r>
                <a:rPr lang="ru-RU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. Советский РМЭ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716016" y="613599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г.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7" t="14300" r="9369" b="10101"/>
          <a:stretch/>
        </p:blipFill>
        <p:spPr>
          <a:xfrm>
            <a:off x="1331640" y="3645024"/>
            <a:ext cx="2015798" cy="241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727280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Срезаем неровные края волос и подола платья куклы;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украсить нашу куколку атласными лентами и сплести из волос косу;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47"/>
          <a:stretch/>
        </p:blipFill>
        <p:spPr>
          <a:xfrm>
            <a:off x="3059832" y="2132856"/>
            <a:ext cx="3240360" cy="3872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7068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Ð¼Ð°ÑÑÐ¸Ð½Ð¸ÑÐºÐ° Ð¼Ð°Ð»ÑÑÐ¸Ð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96952"/>
            <a:ext cx="5934075" cy="3333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620688"/>
            <a:ext cx="748883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Мальчика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делаем точно так же, только основу для волос мальчика можно взять в два раза меньше, чем для всего тела или просто больше отрезать.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Делаем будущему мальчику короткую стрижку и разделяем ниточками подол юбки на две ноги.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Наша кукла готова.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526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340768"/>
            <a:ext cx="6624736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Желаю успехов</a:t>
            </a:r>
            <a:endParaRPr lang="ru-RU" sz="4400" b="1" i="1" dirty="0">
              <a:ln w="1905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400" b="1" i="1" dirty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от </a:t>
            </a:r>
            <a:r>
              <a:rPr lang="ru-RU" sz="4400" b="1" i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процесса </a:t>
            </a:r>
            <a:r>
              <a:rPr lang="ru-RU" sz="4400" b="1" i="1" dirty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и результатов творчества! </a:t>
            </a:r>
          </a:p>
        </p:txBody>
      </p:sp>
    </p:spTree>
    <p:extLst>
      <p:ext uri="{BB962C8B-B14F-4D97-AF65-F5344CB8AC3E}">
        <p14:creationId xmlns:p14="http://schemas.microsoft.com/office/powerpoint/2010/main" val="8263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692696"/>
            <a:ext cx="662473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мастер-класса: </a:t>
            </a:r>
            <a:endParaRPr lang="ru-RU" sz="2800" b="1" u="sng" dirty="0" smtClean="0">
              <a:solidFill>
                <a:srgbClr val="00206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научить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создавать своими руками куколку из ниток «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Мартиничку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u="sng" dirty="0" smtClean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2800" u="sng" dirty="0" smtClean="0">
              <a:solidFill>
                <a:srgbClr val="00206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приобщать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к русской народной культуре и традициям, знакомить с игрушками прошлых лет; развивать моторику рук, творческие способности, воображение, навыки рукоделия; воспитывать в детях уважение к культуре и традициям народов.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548680"/>
            <a:ext cx="72545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Мартиничка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это древний славянский оберег, символ весны и новой жизни. В древние времена она служила предметом «зазывания весны».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Праздник приходился на месяц март, отсюда и само название куколки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Мартиничка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Было и второе ритуальное назначение этих кукол. В углу дома висели две куклы Неразлучники – свадебная пара. Когда у них появлялся ребенок, к их родительским рукам прикреплялся маленький ребёнок – куколка, сделанная из ниток. И этот обряд повторялся каждый раз с появлением в их семье детей. Цвет кукол уже не имел никакого значения, то есть они могли быть любого цвета.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Наши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Мартинички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могут быть использованы и для игр, и для подарков, и для украшения одежды, сумок, поясов.</a:t>
            </a:r>
            <a:endParaRPr lang="ru-RU" sz="1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7344816" cy="2608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u="sng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изготовления «</a:t>
            </a:r>
            <a:r>
              <a:rPr lang="ru-RU" sz="2800" b="1" i="1" u="sng" dirty="0" err="1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Мартинички</a:t>
            </a:r>
            <a:r>
              <a:rPr lang="ru-RU" sz="2800" b="1" i="1" u="sng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нам понадобятся</a:t>
            </a:r>
            <a:r>
              <a:rPr lang="ru-RU" sz="2800" b="1" i="1" u="sng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ctr">
              <a:lnSpc>
                <a:spcPct val="150000"/>
              </a:lnSpc>
              <a:spcAft>
                <a:spcPts val="0"/>
              </a:spcAft>
            </a:pPr>
            <a:endParaRPr lang="ru-RU" sz="900" b="1" i="1" u="sng" dirty="0" smtClean="0">
              <a:solidFill>
                <a:srgbClr val="002060"/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Шерстяные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нитки;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Ножницы;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Картон – шаблон для наматывания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ниток (книга);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 использовать атласные ленточки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украшения кукол.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284984"/>
            <a:ext cx="4035599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2985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76672"/>
            <a:ext cx="7560840" cy="2540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Наматываем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нитки круговыми движениями вокруг картона;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Намотав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нитки на основу, разрезаем их с одной стороны по одной стороне;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Точно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же наматываем нитки другого цвета и разрезаем по одной стороне – это будут волосы нашей куклы;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У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 получаются две полоски, примерно одинаковой длины;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" r="15187"/>
          <a:stretch/>
        </p:blipFill>
        <p:spPr>
          <a:xfrm rot="5400000">
            <a:off x="3147286" y="2261424"/>
            <a:ext cx="2736304" cy="4783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70050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6" t="1088" b="18652"/>
          <a:stretch/>
        </p:blipFill>
        <p:spPr>
          <a:xfrm>
            <a:off x="1055352" y="1683031"/>
            <a:ext cx="3629246" cy="4153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907704" y="836712"/>
            <a:ext cx="56886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Кладём одну на другую и сгибаем пополам;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683031"/>
            <a:ext cx="3168352" cy="4227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3159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92696"/>
            <a:ext cx="6048672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Перевязываем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 стороны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нитками;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412776"/>
            <a:ext cx="3361830" cy="4485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83844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669674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Теперь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приступаем к созданию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ручек нашей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куклы. Мы наматываем на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картон (книгу) нитки,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стараемся сделать так, чтобы они были наполовину тоньше, чем нитки нашего туловища. Разрезаем нитки по обе стороны картона и завязываем полоску по краям;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50" b="35300"/>
          <a:stretch/>
        </p:blipFill>
        <p:spPr>
          <a:xfrm>
            <a:off x="795713" y="3043025"/>
            <a:ext cx="3750432" cy="1944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00" b="35301"/>
          <a:stretch/>
        </p:blipFill>
        <p:spPr>
          <a:xfrm>
            <a:off x="4572000" y="3043024"/>
            <a:ext cx="3469150" cy="1944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699792" y="5445224"/>
            <a:ext cx="374441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Отстригаем торчащие концы;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884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76672"/>
            <a:ext cx="698477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Разделяем нижние нитки на две равные половины;</a:t>
            </a:r>
          </a:p>
          <a:p>
            <a:pPr marL="342900" lvl="0" indent="-342900" algn="ctr">
              <a:lnSpc>
                <a:spcPct val="150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Получившуюся полоску – ручки нашей куклы – вкладываем между двумя половинками тела куклы и завязываем ниточками;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988840"/>
            <a:ext cx="3361830" cy="4485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7229369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00B0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468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Bookman Old Style</vt:lpstr>
      <vt:lpstr>Calibri</vt:lpstr>
      <vt:lpstr>Monotype Corsiva</vt:lpstr>
      <vt:lpstr>Tahoma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светлана</cp:lastModifiedBy>
  <cp:revision>21</cp:revision>
  <dcterms:created xsi:type="dcterms:W3CDTF">2014-07-06T18:18:01Z</dcterms:created>
  <dcterms:modified xsi:type="dcterms:W3CDTF">2018-10-26T17:34:27Z</dcterms:modified>
</cp:coreProperties>
</file>