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7" r:id="rId2"/>
    <p:sldId id="256" r:id="rId3"/>
    <p:sldId id="261" r:id="rId4"/>
    <p:sldId id="257" r:id="rId5"/>
    <p:sldId id="258" r:id="rId6"/>
    <p:sldId id="259" r:id="rId7"/>
    <p:sldId id="262" r:id="rId8"/>
    <p:sldId id="260" r:id="rId9"/>
    <p:sldId id="264" r:id="rId10"/>
    <p:sldId id="265" r:id="rId11"/>
    <p:sldId id="266" r:id="rId12"/>
    <p:sldId id="269" r:id="rId13"/>
    <p:sldId id="268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941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494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825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427303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6599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1358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952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2352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033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134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392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032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614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203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352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083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244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31.07.2020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3294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32656"/>
            <a:ext cx="7991475" cy="6048375"/>
          </a:xfrm>
        </p:spPr>
      </p:pic>
    </p:spTree>
    <p:extLst>
      <p:ext uri="{BB962C8B-B14F-4D97-AF65-F5344CB8AC3E}">
        <p14:creationId xmlns:p14="http://schemas.microsoft.com/office/powerpoint/2010/main" val="1510816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Андреевский </a:t>
            </a:r>
            <a:r>
              <a:rPr lang="ru-RU" b="1" dirty="0">
                <a:effectLst/>
              </a:rPr>
              <a:t>флаг</a:t>
            </a:r>
            <a:r>
              <a:rPr lang="ru-RU" dirty="0">
                <a:effectLst/>
              </a:rPr>
              <a:t> 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797050"/>
            <a:ext cx="4438650" cy="2959100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Военно-морской флот 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имеет свой особый флаг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 которым сдерживались славные победы на морях и океанах. Это Андреевский 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флаг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белое полотнище с двумя ярко-синими перекрещенными полосами.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5558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Олимпийский </a:t>
            </a:r>
            <a:r>
              <a:rPr lang="ru-RU" b="1" dirty="0">
                <a:effectLst/>
              </a:rPr>
              <a:t>флаг</a:t>
            </a:r>
            <a:r>
              <a:rPr lang="ru-RU" dirty="0">
                <a:effectLst/>
              </a:rPr>
              <a:t> 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612106"/>
            <a:ext cx="4438650" cy="3328987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каждой Олимпиаде используют олимпийский 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флаг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при открытии и закрытии спортивных игр, а затем передают тому городу, в котором через четыре года состоится следующая Олимпиада.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39110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4294967295"/>
          </p:nvPr>
        </p:nvSpPr>
        <p:spPr>
          <a:xfrm>
            <a:off x="611560" y="533400"/>
            <a:ext cx="5943228" cy="37671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Да, «русский ни с мечом, ни с калачом не шутит». Врагов себе люди не искали, а друзьями дорожили. Берегли родную землю русские люди, воспевали ее красоту в песнях и сказаниях. С нежностью обращались к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рябинушке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кудрявой, реченьке быстрой, березке белой, травушке шелковой.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Наша страна издревле славилась российскими мастерицами, которые шили необычную одежду, вязали платки с кружевами, мастера изготавливали посуду и игрушки, разукрашивая ее красочными узорами.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2329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Гжельская роспись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612106"/>
            <a:ext cx="4438650" cy="3328987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 роспись — просто чудо.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Голубая вся посуда.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Роспись с синим завитком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Манит русским васильком.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2223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Хохлома 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798495"/>
            <a:ext cx="4438650" cy="295621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Выросла золотая травка на ложке,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Распустился красный цветок на плошке.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5137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Дымковская игрушка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057275"/>
            <a:ext cx="4438650" cy="4438650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глины козлик в яблоках,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Собою хорош, очень пригож.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вот олень на стройных ногах,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Вся краса у оленя в рогах.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31656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Богородская игрушка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057275"/>
            <a:ext cx="4438650" cy="4438650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Добрый мастер сделал сказку,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Оживают звери в сказке,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Мишки, зайцы, колотушки —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Деревянные игрушки.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6780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Русская матрёшка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057275"/>
            <a:ext cx="4438650" cy="4438650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Алый шелковый платочек,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Яркий сарафан в цветочек,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Упирается рука в деревянные бока.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внутри секреты есть: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- три, а может, шесть.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Разрумянились немножко.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русская. Матрешка.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77721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4294967295"/>
          </p:nvPr>
        </p:nvSpPr>
        <p:spPr>
          <a:xfrm>
            <a:off x="539552" y="533400"/>
            <a:ext cx="6192688" cy="37671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Помимо изделий декоративно -прикладного искусства, русский народ слагал интересные сказки, которые передавал из поколения в поколение. И мы немало их знаем.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*Какие русские народные сказки вы можете назвать?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«Три медведя», «Репка», «Маша и медведь», «Снегурочка», «По щучьему веленью».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Богата наша Родина талантами. Сколько замечательных людей прославили Россию своим творчеством и трудом!                         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Писатели: А. Пушкин, С. Есенин, Л. Толстой, Николай Алексеевич Некрасов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95707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755576" y="533400"/>
            <a:ext cx="5799212" cy="411973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Композиторы: Петр Ильич Чайковский, Николай Андреевич Римский-Корсаков, Михаил Иванович Глинка.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Художники: Илья Ефимович Репин, Иван Иванович Шишкин, Валентин Алексеевич Серов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Полководцы: Александр Васильевич Суворов, Михаил Илларионович Кутузов, Георгий Константинович Жуков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Города-герои: Москва, Ленинград, Тула, Новороссийск.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Космонавты: Юрий Алексеевич Гагарин, Алексей Архипович Леонов, Егор Ильич Титов.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Спортсмены: Владислав Третьяк, А. Кабаева, Е.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Вяльбе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40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63662"/>
          </a:xfrm>
        </p:spPr>
        <p:txBody>
          <a:bodyPr>
            <a:normAutofit/>
          </a:bodyPr>
          <a:lstStyle/>
          <a:p>
            <a:r>
              <a:rPr lang="ru-RU" dirty="0"/>
              <a:t>День России!</a:t>
            </a:r>
          </a:p>
        </p:txBody>
      </p:sp>
      <p:pic>
        <p:nvPicPr>
          <p:cNvPr id="7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939278"/>
            <a:ext cx="4438650" cy="2674644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148065" y="273050"/>
            <a:ext cx="3384376" cy="4028019"/>
          </a:xfrm>
        </p:spPr>
        <p:txBody>
          <a:bodyPr>
            <a:normAutofit fontScale="25000" lnSpcReduction="20000"/>
          </a:bodyPr>
          <a:lstStyle/>
          <a:p>
            <a:r>
              <a:rPr lang="ru-RU" sz="6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нас сегодня особенный праздник, праздник посвященный Дню России.</a:t>
            </a:r>
          </a:p>
          <a:p>
            <a:r>
              <a:rPr lang="ru-RU" sz="6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«Наше Отечество, наша Родина — матушка-Россия. Отечеством мы зовем Россию потому, что в ней жили испокон веку отцы и деды наши.</a:t>
            </a:r>
          </a:p>
          <a:p>
            <a:r>
              <a:rPr lang="ru-RU" sz="6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Родиной мы зовем ее потому, что в ней мы родились, в ней говорят родным нам языком и все в ней для нас родное; матерью— потому, что она вскормила нас своим хлебом, в споила своими водами, выучила своему языку; как мать защищает и бережет от всяких врагов.</a:t>
            </a:r>
          </a:p>
          <a:p>
            <a:r>
              <a:rPr lang="ru-RU" sz="6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Велика наша Родина – мать – святорусская земля! От запада к востоку тянется она.</a:t>
            </a:r>
          </a:p>
          <a:p>
            <a:r>
              <a:rPr lang="ru-RU" sz="6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 есть на свете, кроме России, всяких хороших государств и земель, но одна у человека родная мать – одна у него и Родина».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0238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06575"/>
            <a:ext cx="4438650" cy="294005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4438650" y="1052736"/>
            <a:ext cx="4021782" cy="3096344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- граждане России, россияне - любим и гордимся своей страной. Россия - это государство. Как все государства в мире, Россия имеет свои государственные символы.</a:t>
            </a:r>
          </a:p>
          <a:p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Герб, флаг, гимн - символы нашей Родины, России</a:t>
            </a:r>
          </a:p>
        </p:txBody>
      </p:sp>
    </p:spTree>
    <p:extLst>
      <p:ext uri="{BB962C8B-B14F-4D97-AF65-F5344CB8AC3E}">
        <p14:creationId xmlns:p14="http://schemas.microsoft.com/office/powerpoint/2010/main" val="2912927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74838"/>
            <a:ext cx="4438650" cy="28035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4705352" y="980728"/>
            <a:ext cx="4176464" cy="3168352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Российский флаг - символ доблести и чести российского народа.</a:t>
            </a:r>
          </a:p>
          <a:p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флаг России поднят на зданиях органов власти нашей страны. Флаг России вывешивают в дни государственных праздников, на домах.</a:t>
            </a:r>
          </a:p>
          <a:p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флаг России можно увидеть на парадах. Российский флаг развевается на мачтах российских кораблей. На самолетах и космических кораблях рисуют трёхцветное изображение флага.</a:t>
            </a:r>
          </a:p>
          <a:p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Белый, синий, красный - цвета российского флага.</a:t>
            </a:r>
          </a:p>
          <a:p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Белый цвет означает мир, благородство, чистоту. Синева неба, рек, морей и озер запечатлена, в синей полосе. Синий цвет - небо и верность. Красный цвет-огонь, отвага, героизм.</a:t>
            </a:r>
          </a:p>
        </p:txBody>
      </p:sp>
    </p:spTree>
    <p:extLst>
      <p:ext uri="{BB962C8B-B14F-4D97-AF65-F5344CB8AC3E}">
        <p14:creationId xmlns:p14="http://schemas.microsoft.com/office/powerpoint/2010/main" val="211724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035844"/>
            <a:ext cx="4438650" cy="44386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5004048" y="1035844"/>
            <a:ext cx="3744416" cy="3041228"/>
          </a:xfrm>
        </p:spPr>
        <p:txBody>
          <a:bodyPr>
            <a:normAutofit fontScale="92500" lnSpcReduction="20000"/>
          </a:bodyPr>
          <a:lstStyle/>
          <a:p>
            <a:r>
              <a:rPr 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у России еще один важный государственный символ - герб. Герб - отличительный знак, официальная эмблема государства. Изображение герба можно встретить на печатях, на денежных знаках, на почтовых марках и на правительственных наградах</a:t>
            </a:r>
          </a:p>
          <a:p>
            <a:r>
              <a:rPr 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Герб России символизирует красоту и справедливость, победу добра над злом.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9294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57275"/>
            <a:ext cx="4438650" cy="44386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4705350" y="116632"/>
            <a:ext cx="3611066" cy="60486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Герб страны – орел двуглавый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Гордо крылья распустил,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Держит скипетр, державу,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Россию сохранил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груди орла - щит красный,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 всем: тебе и мне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Скачет юноша прекрасный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серебряном коне.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Развевается плащ синий,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копье в руке блестит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Побеждает всадник сильный,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Злой дракон у ног лежит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Подтверждает герб старинный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Независимость страны.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народов всей России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символы важны.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051464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Государственный гимн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гимн - главная песня страны, исполняется в особо торжественных случаях, слушать ее надо стоя, проявляя уважение.</a:t>
            </a:r>
          </a:p>
        </p:txBody>
      </p:sp>
    </p:spTree>
    <p:extLst>
      <p:ext uri="{BB962C8B-B14F-4D97-AF65-F5344CB8AC3E}">
        <p14:creationId xmlns:p14="http://schemas.microsoft.com/office/powerpoint/2010/main" val="3940490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6554867" cy="1556792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Гимн</a:t>
            </a:r>
            <a:br>
              <a:rPr lang="ru-RU" sz="3200" dirty="0"/>
            </a:br>
            <a:r>
              <a:rPr lang="ru-RU" sz="3200" dirty="0"/>
              <a:t>Музыка </a:t>
            </a:r>
            <a:r>
              <a:rPr lang="ru-RU" sz="3200" dirty="0" err="1"/>
              <a:t>А.Александрова</a:t>
            </a:r>
            <a:br>
              <a:rPr lang="ru-RU" sz="3200" dirty="0"/>
            </a:br>
            <a:r>
              <a:rPr lang="ru-RU" sz="3200" dirty="0"/>
              <a:t>Слова </a:t>
            </a:r>
            <a:r>
              <a:rPr lang="ru-RU" sz="3200" dirty="0" err="1"/>
              <a:t>С.Михалкова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556792"/>
            <a:ext cx="5904656" cy="4896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Россия — священная наша держава,</a:t>
            </a:r>
            <a:br>
              <a:rPr lang="ru-RU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Россия — любимая наша страна.</a:t>
            </a:r>
            <a:br>
              <a:rPr lang="ru-RU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Могучая воля, великая слава —</a:t>
            </a:r>
            <a:br>
              <a:rPr lang="ru-RU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Твоё достоянье на все времена!</a:t>
            </a:r>
          </a:p>
          <a:p>
            <a:pPr marL="0" indent="0" algn="ctr">
              <a:buNone/>
            </a:pPr>
            <a:r>
              <a:rPr lang="ru-RU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Славься, Отечество наше свободное,</a:t>
            </a:r>
            <a:br>
              <a:rPr lang="ru-RU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Братских народов союз вековой,</a:t>
            </a:r>
            <a:br>
              <a:rPr lang="ru-RU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Предками данная мудрость народная!</a:t>
            </a:r>
            <a:br>
              <a:rPr lang="ru-RU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Славься, страна! Мы гордимся тобой!</a:t>
            </a:r>
          </a:p>
          <a:p>
            <a:pPr marL="0" indent="0" algn="ctr">
              <a:buNone/>
            </a:pPr>
            <a:r>
              <a:rPr lang="ru-RU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 южных морей до полярного края</a:t>
            </a:r>
            <a:br>
              <a:rPr lang="ru-RU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Раскинулись наши леса и поля.</a:t>
            </a:r>
            <a:br>
              <a:rPr lang="ru-RU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Одна ты на свете! Одна ты такая —</a:t>
            </a:r>
            <a:br>
              <a:rPr lang="ru-RU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Хранимая Богом родная земля!</a:t>
            </a:r>
          </a:p>
          <a:p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256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Флаг знамя победы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889522"/>
            <a:ext cx="4438650" cy="2774156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красным 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флагом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наш народ одержал победу над фашистами в Великой Отечественной войне 1941-1945 годов.</a:t>
            </a:r>
          </a:p>
        </p:txBody>
      </p:sp>
    </p:spTree>
    <p:extLst>
      <p:ext uri="{BB962C8B-B14F-4D97-AF65-F5344CB8AC3E}">
        <p14:creationId xmlns:p14="http://schemas.microsoft.com/office/powerpoint/2010/main" val="201369557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56</TotalTime>
  <Words>811</Words>
  <Application>Microsoft Office PowerPoint</Application>
  <PresentationFormat>Экран (4:3)</PresentationFormat>
  <Paragraphs>82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Century Gothic</vt:lpstr>
      <vt:lpstr>Times New Roman</vt:lpstr>
      <vt:lpstr>Wingdings 3</vt:lpstr>
      <vt:lpstr>Сектор</vt:lpstr>
      <vt:lpstr>Презентация PowerPoint</vt:lpstr>
      <vt:lpstr>День России!</vt:lpstr>
      <vt:lpstr>Презентация PowerPoint</vt:lpstr>
      <vt:lpstr>Презентация PowerPoint</vt:lpstr>
      <vt:lpstr>Презентация PowerPoint</vt:lpstr>
      <vt:lpstr>Презентация PowerPoint</vt:lpstr>
      <vt:lpstr>Государственный гимн</vt:lpstr>
      <vt:lpstr>Гимн Музыка А.Александрова Слова С.Михалкова</vt:lpstr>
      <vt:lpstr>Флаг знамя победы</vt:lpstr>
      <vt:lpstr>Андреевский флаг </vt:lpstr>
      <vt:lpstr>Олимпийский флаг </vt:lpstr>
      <vt:lpstr>Презентация PowerPoint</vt:lpstr>
      <vt:lpstr>Гжельская роспись</vt:lpstr>
      <vt:lpstr>Хохлома </vt:lpstr>
      <vt:lpstr>Дымковская игрушка </vt:lpstr>
      <vt:lpstr>Богородская игрушка</vt:lpstr>
      <vt:lpstr>Русская матрёшка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России!</dc:title>
  <dc:creator>Пользователь</dc:creator>
  <cp:lastModifiedBy>User</cp:lastModifiedBy>
  <cp:revision>10</cp:revision>
  <dcterms:created xsi:type="dcterms:W3CDTF">2020-06-07T10:29:21Z</dcterms:created>
  <dcterms:modified xsi:type="dcterms:W3CDTF">2020-07-31T09:05:31Z</dcterms:modified>
</cp:coreProperties>
</file>