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256E7-64FC-4958-BE93-A557DA58F502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ЛЯЛЯ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6" descr="image0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936198" y="404664"/>
            <a:ext cx="718158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Моя страна - Россия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1-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88913"/>
            <a:ext cx="9144000" cy="710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483768" y="0"/>
            <a:ext cx="5976664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 главное богатство России – это ее люди. </a:t>
            </a:r>
          </a:p>
          <a:p>
            <a:pPr algn="ctr"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Россия – многонациональная страна.</a:t>
            </a:r>
          </a:p>
        </p:txBody>
      </p:sp>
    </p:spTree>
  </p:cSld>
  <p:clrMapOvr>
    <a:masterClrMapping/>
  </p:clrMapOvr>
  <p:transition spd="med">
    <p:plus/>
    <p:sndAc>
      <p:stSnd>
        <p:snd r:embed="rId2" name="гимн 3с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Picture 4" descr="79340759_large_russkie_narodnuye_kostyumuy_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0"/>
            <a:ext cx="446722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188640"/>
            <a:ext cx="4086439" cy="255454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Большая часть</a:t>
            </a:r>
          </a:p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населения</a:t>
            </a:r>
          </a:p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России – </a:t>
            </a:r>
          </a:p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русские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6" name="Picture 4" descr="469859-2a7318ab6da1ecb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513" y="0"/>
            <a:ext cx="534352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123728" y="0"/>
            <a:ext cx="264848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татары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5" descr="калмыки (2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98713" y="0"/>
            <a:ext cx="43307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563888" y="5934670"/>
            <a:ext cx="323197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калмыки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4" descr="бурят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450" y="0"/>
            <a:ext cx="6985000" cy="694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123090" y="0"/>
            <a:ext cx="272856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буряты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4" descr="башкир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0"/>
            <a:ext cx="8280400" cy="6865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364088" y="5934670"/>
            <a:ext cx="336181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башкиры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2" name="Picture 4" descr="7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2275" y="0"/>
            <a:ext cx="55372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107348" y="5934670"/>
            <a:ext cx="320042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дагестан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Picture 4" descr="kfkas3do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572000" y="6021288"/>
            <a:ext cx="2592288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осетины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4" descr="0005-017-CHuvashskie-zhenskie-platj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975" y="0"/>
            <a:ext cx="440848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3968" y="0"/>
            <a:ext cx="277723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чуваши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4" name="Picture 4" descr="yakut_cros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43138" y="0"/>
            <a:ext cx="46863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267744" y="0"/>
            <a:ext cx="213763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чукчи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Мероприятия в Москве на День России ( 12 мая) 2013 г. Афиша Москва Единая справочна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413" y="1557338"/>
            <a:ext cx="4392612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250825" y="0"/>
            <a:ext cx="86423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/>
              <a:t>12 июня в Российской Федерации отмечается один из самых молодых государственных праздников нашей страны - День России.</a:t>
            </a:r>
            <a:br>
              <a:rPr lang="ru-RU" sz="2800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076" name="Прямоугольник 3"/>
          <p:cNvSpPr>
            <a:spLocks noChangeArrowheads="1"/>
          </p:cNvSpPr>
          <p:nvPr/>
        </p:nvSpPr>
        <p:spPr bwMode="auto">
          <a:xfrm>
            <a:off x="0" y="5157788"/>
            <a:ext cx="9144000" cy="212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12 июня  1990 года была принята Декларация о государственном суверенитете Российской Федерации .Это значит, что Россия является свободным и независимым государством</a:t>
            </a: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4" descr="НАРОДЫ+СЕВЕР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050" y="0"/>
            <a:ext cx="515461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259632" y="0"/>
            <a:ext cx="361022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эскимосы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ma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8913"/>
            <a:ext cx="9144000" cy="5013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8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Россия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5157192"/>
            <a:ext cx="7040068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i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Российская Федерация </a:t>
            </a:r>
          </a:p>
          <a:p>
            <a:pPr algn="ctr">
              <a:defRPr/>
            </a:pPr>
            <a:r>
              <a:rPr lang="ru-RU" sz="4400" b="1" i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(РФ)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1-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27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990610" y="6027003"/>
            <a:ext cx="3395480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17млн. км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4" descr="18907475_bfoto_ru_5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09613"/>
            <a:ext cx="9144000" cy="614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55576" y="0"/>
            <a:ext cx="7509172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Восточно-европейская равнина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4" descr="f_1468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9850"/>
            <a:ext cx="9396413" cy="654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-102012" y="6273225"/>
            <a:ext cx="9802171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Уральские и Кавказские горы (Эльбрус -5642м)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4" descr="1986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8738"/>
            <a:ext cx="914400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3579826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Сибирская тайга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6" descr="27756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0"/>
            <a:ext cx="8675688" cy="694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23528" y="6334780"/>
            <a:ext cx="4400820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Черноморские курорты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1-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92075"/>
            <a:ext cx="9144000" cy="667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lus/>
    <p:sndAc>
      <p:stSnd>
        <p:snd r:embed="rId2" name="птицы 2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86</Words>
  <Application>Microsoft Office PowerPoint</Application>
  <PresentationFormat>Экран (4:3)</PresentationFormat>
  <Paragraphs>27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ЛЯЛЯ</vt:lpstr>
      <vt:lpstr>Слайд 2</vt:lpstr>
      <vt:lpstr>Россия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ЛЯЛЯ</dc:title>
  <dc:creator>ольга</dc:creator>
  <cp:lastModifiedBy>ольга</cp:lastModifiedBy>
  <cp:revision>5</cp:revision>
  <dcterms:created xsi:type="dcterms:W3CDTF">2015-12-11T19:03:37Z</dcterms:created>
  <dcterms:modified xsi:type="dcterms:W3CDTF">2015-12-11T19:08:46Z</dcterms:modified>
</cp:coreProperties>
</file>