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9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65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45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4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2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5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2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8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7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FA3EB-53E3-4CD3-A851-062B300367D8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0A13C-B4E8-4EE8-93D3-2A936B5C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0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3744416" cy="3456384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животных.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внимание, развитие речи: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уточняем название животных женского и мужского пола и их детёнышей (корова - мама, бык - папа, теленок - детёныш);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работаем с притяжательными прилагательными (лисий хвост, волчий хвост...);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согласовываем числительные с существительными (- Представь, что у утки пять утят, давай их посчитаем: один утёнок, два..., пять утят);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прорабатываем родительный падеж (закрываем животное, спрашиваем кого нет?);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работаем над пространственной ориентацией (справа, слева, сверху, снизу, над, под, около, возле и т.д.)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20069"/>
            <a:ext cx="4322213" cy="666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6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81642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018137" cy="619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35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Найди животных. Игра на внимание, развитие речи: - уточняем название животных женского и мужского пола и их детёнышей (корова - мама, бык - папа, теленок - детёныш); - работаем с притяжательными прилагательными (лисий хвост, волчий хвост...); - согласовываем числительные с существительными (- Представь, что у утки пять утят, давай их посчитаем: один утёнок, два..., пять утят); - прорабатываем родительный падеж (закрываем животное, спрашиваем кого нет?); - работаем над пространственной ориентацией (справа, слева, сверху, снизу, над, под, около, возле и т.д.) 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животных. Игра на внимание, развитие речи: - уточняем название животных женского и мужского пола и их детёнышей (корова - мама, бык - папа, теленок - детёныш); - работаем с притяжательными прилагательными (лисий хвост, волчий хвост...); - согласовываем числительные с существительными (- Представь, что у утки пять утят, давай их посчитаем: один утёнок, два..., пять утят); - прорабатываем родительный падеж (закрываем животное, спрашиваем кого нет?); - работаем над пространственной ориентацией (справа, слева, сверху, снизу, над, под, около, возле и т.д.) </dc:title>
  <dc:creator>RePack by Diakov</dc:creator>
  <cp:lastModifiedBy>RePack by Diakov</cp:lastModifiedBy>
  <cp:revision>1</cp:revision>
  <dcterms:created xsi:type="dcterms:W3CDTF">2023-05-13T09:23:04Z</dcterms:created>
  <dcterms:modified xsi:type="dcterms:W3CDTF">2023-05-13T09:25:40Z</dcterms:modified>
</cp:coreProperties>
</file>