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750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891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60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992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57421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5947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474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636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949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413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5935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6016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515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394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7966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296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3A0D4-A569-48D2-AC44-D41AED5817E1}" type="datetimeFigureOut">
              <a:rPr lang="ru-RU" smtClean="0"/>
              <a:t>10.05.2021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F56E6F9-0EF4-4094-AB96-14AE7A2AC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816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>Отчёт по самообразованию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воспитателя ГБОУ Школа №1015 СП1. Воспитатель Павленко Галина Юрьевна. Группа №12 «</a:t>
            </a:r>
            <a:r>
              <a:rPr lang="ru-RU" sz="3600" dirty="0" err="1" smtClean="0"/>
              <a:t>Топтышки</a:t>
            </a:r>
            <a:r>
              <a:rPr lang="ru-RU" sz="3600" dirty="0" smtClean="0"/>
              <a:t>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«Приобщение детей к детской художественной литературе»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9278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chemeClr val="tx1"/>
                </a:solidFill>
              </a:rPr>
              <a:t>Цель: </a:t>
            </a:r>
            <a:r>
              <a:rPr lang="ru-RU" sz="2700" dirty="0">
                <a:solidFill>
                  <a:schemeClr val="tx1"/>
                </a:solidFill>
              </a:rPr>
              <a:t>Совершенствование условий для формирования у детей интереса к книге как источнику знаний.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     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Неоспоримый факт, что в процессе формирования личности ребенка важное место принадлежит художественной литературе. Хорошая книга расширяет кругозор детей. Вводит их в богатый мир образов, отражающих жизнь, прививает любовь к искусству, развивает эмоционально-познавательную деятельность, активное отношение к жизни, вкус. Книга способствует появлению у ребенка собственных суждений о прочитанном, потребности высказаться, развивает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речь.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Художественная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литература – одна из форм освоения мира, она отражает богатство и многообразие духовной жизни человека. Писатели обращаются к универсальным категориям и ценностям бытия: добро и зло, истина и красота, справедливость и совесть, свобода и ответственность, что влияет на формирование у детей дошкольного возраста нравственно-эстетических чувств и соответственно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Литература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как источник духовности заставляет читателя задуматься над смыслом бытия, учит жить по правде и поступать по совести. Принимать боль и радость других людей, сочувствовать им, сопереживать. Соприкасаясь с литературой, ребенок духовно растет и развивается.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55726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23" y="518746"/>
            <a:ext cx="3156439" cy="8176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46206" y="1336429"/>
            <a:ext cx="5667072" cy="37982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57" y="1526379"/>
            <a:ext cx="2882412" cy="341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010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631615" y="609600"/>
            <a:ext cx="45719" cy="1320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5622" y="609600"/>
            <a:ext cx="4728380" cy="492076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Актуальность: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 настоящее время актуальна проблема приобщения детей дошкольного возраста к художественной литературе. Практически в каждой семье есть компьютер, интернет, телевидение, и родители не считают нужным читать своим детям книги. Как показал анализ практики приобщения детей к художественной литературе, в воспитании дошкольников знакомство с художественной литературой используется в недостаточном объёме. Следует помнить, что художественная литература является основным источником воспитания, способствует развитию мышления, воображения, развивает речь, прививает любовь к Родине, к природе, обогащает эмоции ребёнка. Не стоит забывать, что книга – это, прежде всего, источник знаний. Из книг дети узнают много о жизни общества, о природе. А умение воспринимать художественное произведение и элементы художественной выразительности к ребенку само собой не приходит, его надо развивать и воспитывать с детства. Одна из главных ценностей чтения художественной литературы в том, что с её помощью взрослый может легко установить эмоциональный контакт с ребенком. Особенно важно донести до современных родителей, какое значение оказывает книга на развитие ребёнка.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61" y="219808"/>
            <a:ext cx="4264269" cy="626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905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29300" y="1919653"/>
            <a:ext cx="3868616" cy="3223846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Ожидаемые результаты: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Повышение интереса к художественной литературе у детей и их родителей;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Возрождение традиции домашнего чтения;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3. Знакомство детей с произведениями художественной литературы, и с их содержанием.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37" y="228600"/>
            <a:ext cx="5530363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2723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78669" y="1883621"/>
            <a:ext cx="444011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3400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Этапы работы: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на первом этапе – велась активная работа с детьми: знакомство детей с художественными произведениями.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на втором этапе – велась активная работа по совместной деятельности детей друг с другом, индивидуальные работы.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на третьем этапе – велась работа с родителями.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62" y="0"/>
            <a:ext cx="4835769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2074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и методы работы.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000" b="1" dirty="0"/>
              <a:t>Были использованы следующие формы </a:t>
            </a:r>
            <a:r>
              <a:rPr lang="ru-RU" sz="2000" b="1" dirty="0" smtClean="0"/>
              <a:t>работы: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- Совместная деятельность воспитателя с детьми;</a:t>
            </a:r>
            <a:br>
              <a:rPr lang="ru-RU" sz="2000" dirty="0"/>
            </a:br>
            <a:r>
              <a:rPr lang="ru-RU" sz="2000" dirty="0"/>
              <a:t>- Самостоятельная деятельность детей;</a:t>
            </a:r>
            <a:br>
              <a:rPr lang="ru-RU" sz="2000" dirty="0"/>
            </a:br>
            <a:r>
              <a:rPr lang="ru-RU" sz="2000" dirty="0"/>
              <a:t>- Предметно-пространственная развивающая среда.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/>
              <a:t>Применяла такие методы:</a:t>
            </a:r>
            <a:br>
              <a:rPr lang="ru-RU" b="1" dirty="0"/>
            </a:br>
            <a:r>
              <a:rPr lang="ru-RU" dirty="0"/>
              <a:t>- словесные,</a:t>
            </a:r>
            <a:br>
              <a:rPr lang="ru-RU" dirty="0"/>
            </a:br>
            <a:r>
              <a:rPr lang="ru-RU" dirty="0"/>
              <a:t>- наглядные,</a:t>
            </a:r>
            <a:br>
              <a:rPr lang="ru-RU" dirty="0"/>
            </a:br>
            <a:r>
              <a:rPr lang="ru-RU" dirty="0"/>
              <a:t>- практические,</a:t>
            </a:r>
            <a:br>
              <a:rPr lang="ru-RU" dirty="0"/>
            </a:br>
            <a:r>
              <a:rPr lang="ru-RU" dirty="0"/>
              <a:t>- игровые</a:t>
            </a:r>
          </a:p>
        </p:txBody>
      </p:sp>
    </p:spTree>
    <p:extLst>
      <p:ext uri="{BB962C8B-B14F-4D97-AF65-F5344CB8AC3E}">
        <p14:creationId xmlns:p14="http://schemas.microsoft.com/office/powerpoint/2010/main" val="19253960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Книжный уголок в группе старшего возраста </a:t>
            </a:r>
            <a:r>
              <a:rPr lang="ru-RU" b="1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278" y="2160588"/>
            <a:ext cx="5933482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5334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Практические выходы: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/>
              <a:t>1</a:t>
            </a:r>
            <a:r>
              <a:rPr lang="ru-RU" sz="2400" dirty="0"/>
              <a:t>. Копилка выразительных средств языка «Ларец мудрости» (загадки, пословицы, поговорки, крылатые выражения, скороговорки);</a:t>
            </a:r>
          </a:p>
          <a:p>
            <a:pPr marL="0" indent="0">
              <a:buNone/>
            </a:pPr>
            <a:r>
              <a:rPr lang="ru-RU" sz="2400" dirty="0"/>
              <a:t>2. Картотека «Многозначные слова», «Антонимы»,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«Глаголы</a:t>
            </a:r>
            <a:r>
              <a:rPr lang="ru-RU" sz="2400" dirty="0"/>
              <a:t>»;</a:t>
            </a:r>
          </a:p>
          <a:p>
            <a:pPr marL="0" indent="0">
              <a:buNone/>
            </a:pPr>
            <a:r>
              <a:rPr lang="ru-RU" sz="2400" dirty="0"/>
              <a:t>3. </a:t>
            </a:r>
            <a:r>
              <a:rPr lang="ru-RU" sz="2400" dirty="0" smtClean="0"/>
              <a:t>Наглядно-дидактические </a:t>
            </a:r>
            <a:r>
              <a:rPr lang="ru-RU" sz="2400" dirty="0"/>
              <a:t>пособия « Рассказы по картинкам».</a:t>
            </a:r>
          </a:p>
          <a:p>
            <a:pPr marL="0" indent="0">
              <a:buNone/>
            </a:pPr>
            <a:r>
              <a:rPr lang="ru-RU" sz="2400" dirty="0"/>
              <a:t>4. </a:t>
            </a:r>
            <a:r>
              <a:rPr lang="ru-RU" sz="2400" dirty="0" smtClean="0"/>
              <a:t>Папка-передвижка «Книги </a:t>
            </a:r>
            <a:r>
              <a:rPr lang="ru-RU" sz="2400" dirty="0"/>
              <a:t>для детей </a:t>
            </a:r>
            <a:r>
              <a:rPr lang="ru-RU" sz="2400" dirty="0" smtClean="0"/>
              <a:t>5-6 </a:t>
            </a:r>
            <a:r>
              <a:rPr lang="ru-RU" sz="2400" dirty="0"/>
              <a:t>лет».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95936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</TotalTime>
  <Words>278</Words>
  <Application>Microsoft Office PowerPoint</Application>
  <PresentationFormat>Широкоэкранный</PresentationFormat>
  <Paragraphs>21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Аспект</vt:lpstr>
      <vt:lpstr>Отчёт по самообразованию воспитателя ГБОУ Школа №1015 СП1. Воспитатель Павленко Галина Юрьевна. Группа №12 «Топтышки»</vt:lpstr>
      <vt:lpstr>Цель: Совершенствование условий для формирования у детей интереса к книге как источнику знаний. </vt:lpstr>
      <vt:lpstr>Презентация PowerPoint</vt:lpstr>
      <vt:lpstr>Презентация PowerPoint</vt:lpstr>
      <vt:lpstr>Ожидаемые результаты: 1. Повышение интереса к художественной литературе у детей и их родителей; 2. Возрождение традиции домашнего чтения;  3. Знакомство детей с произведениями художественной литературы, и с их содержанием. </vt:lpstr>
      <vt:lpstr>Презентация PowerPoint</vt:lpstr>
      <vt:lpstr>Формы и методы работы.</vt:lpstr>
      <vt:lpstr>Книжный уголок в группе старшего возраста : </vt:lpstr>
      <vt:lpstr>Практические выходы: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по самообразованию воспитателя ГБОУ Школа №1015 СП1. Воспитатель Павленко Галина Юрьевна. Группа №12 «Топтышки»</dc:title>
  <dc:creator>Евгений</dc:creator>
  <cp:lastModifiedBy>Евгений</cp:lastModifiedBy>
  <cp:revision>7</cp:revision>
  <dcterms:created xsi:type="dcterms:W3CDTF">2021-05-09T08:22:44Z</dcterms:created>
  <dcterms:modified xsi:type="dcterms:W3CDTF">2021-05-10T13:21:42Z</dcterms:modified>
</cp:coreProperties>
</file>