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6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0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71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5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52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6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7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7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89747-58EE-41EC-82F4-E67D1D0D8C2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D636-CA51-45F4-B7E0-D41A7D815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98890"/>
            <a:ext cx="4032448" cy="419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500" y="869148"/>
            <a:ext cx="4345017" cy="432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36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696"/>
            <a:ext cx="44976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826" y="548680"/>
            <a:ext cx="45815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63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457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094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</cp:revision>
  <dcterms:created xsi:type="dcterms:W3CDTF">2023-05-13T09:43:49Z</dcterms:created>
  <dcterms:modified xsi:type="dcterms:W3CDTF">2023-05-13T09:45:26Z</dcterms:modified>
</cp:coreProperties>
</file>