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107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968E34-F358-4A5F-8348-D8C3915A8E48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6D64B0-A012-40F4-B65E-CD90B85E87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7945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7823D-AF53-403B-BE15-30E050FC40C0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96A6F-2790-49FA-A287-59A2977A45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5482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7823D-AF53-403B-BE15-30E050FC40C0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96A6F-2790-49FA-A287-59A2977A45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274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7823D-AF53-403B-BE15-30E050FC40C0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96A6F-2790-49FA-A287-59A2977A4543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518121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7823D-AF53-403B-BE15-30E050FC40C0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96A6F-2790-49FA-A287-59A2977A45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1088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7823D-AF53-403B-BE15-30E050FC40C0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96A6F-2790-49FA-A287-59A2977A454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310632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7823D-AF53-403B-BE15-30E050FC40C0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96A6F-2790-49FA-A287-59A2977A45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1689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7823D-AF53-403B-BE15-30E050FC40C0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96A6F-2790-49FA-A287-59A2977A45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7758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7823D-AF53-403B-BE15-30E050FC40C0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96A6F-2790-49FA-A287-59A2977A45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938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7823D-AF53-403B-BE15-30E050FC40C0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96A6F-2790-49FA-A287-59A2977A45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92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7823D-AF53-403B-BE15-30E050FC40C0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96A6F-2790-49FA-A287-59A2977A45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6325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7823D-AF53-403B-BE15-30E050FC40C0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96A6F-2790-49FA-A287-59A2977A45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852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7823D-AF53-403B-BE15-30E050FC40C0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96A6F-2790-49FA-A287-59A2977A45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866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7823D-AF53-403B-BE15-30E050FC40C0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96A6F-2790-49FA-A287-59A2977A45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858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7823D-AF53-403B-BE15-30E050FC40C0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96A6F-2790-49FA-A287-59A2977A45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950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7823D-AF53-403B-BE15-30E050FC40C0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96A6F-2790-49FA-A287-59A2977A45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0670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7823D-AF53-403B-BE15-30E050FC40C0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96A6F-2790-49FA-A287-59A2977A45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713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7823D-AF53-403B-BE15-30E050FC40C0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D696A6F-2790-49FA-A287-59A2977A45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180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873A3B-AA6C-23BC-F57F-F5759CDDA7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80090" y="563718"/>
            <a:ext cx="10231820" cy="1892736"/>
          </a:xfrm>
        </p:spPr>
        <p:txBody>
          <a:bodyPr>
            <a:noAutofit/>
          </a:bodyPr>
          <a:lstStyle/>
          <a:p>
            <a:pPr algn="ctr"/>
            <a:r>
              <a:rPr lang="ru-RU" sz="6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</a:t>
            </a:r>
            <a:br>
              <a:rPr lang="ru-RU" sz="6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«Технология </a:t>
            </a:r>
            <a:r>
              <a:rPr lang="ru-RU" sz="6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бизиборд</a:t>
            </a: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A0787B7-0B38-83B2-883F-AC58B142C2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66138" y="4840014"/>
            <a:ext cx="6646742" cy="1119352"/>
          </a:xfrm>
        </p:spPr>
        <p:txBody>
          <a:bodyPr>
            <a:noAutofit/>
          </a:bodyPr>
          <a:lstStyle/>
          <a:p>
            <a:pPr algn="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 воспитатели: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Варосян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А.Н.</a:t>
            </a:r>
          </a:p>
          <a:p>
            <a:pPr algn="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Мартьянова С.С.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E6199BB-CDFB-89DE-DC74-9DD8301E51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179" y="2620062"/>
            <a:ext cx="2979682" cy="39729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F0C56DA-5504-525A-9C92-256F0B4A2B49}"/>
              </a:ext>
            </a:extLst>
          </p:cNvPr>
          <p:cNvSpPr txBox="1"/>
          <p:nvPr/>
        </p:nvSpPr>
        <p:spPr>
          <a:xfrm>
            <a:off x="2438400" y="0"/>
            <a:ext cx="7315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ГБДОУ детский сад №58 Колпинского района Санкт-Петербурга</a:t>
            </a:r>
          </a:p>
        </p:txBody>
      </p:sp>
    </p:spTree>
    <p:extLst>
      <p:ext uri="{BB962C8B-B14F-4D97-AF65-F5344CB8AC3E}">
        <p14:creationId xmlns:p14="http://schemas.microsoft.com/office/powerpoint/2010/main" val="153017667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175CDC9-823A-6F78-8A4A-6F7EAE8BC030}"/>
              </a:ext>
            </a:extLst>
          </p:cNvPr>
          <p:cNvSpPr txBox="1"/>
          <p:nvPr/>
        </p:nvSpPr>
        <p:spPr>
          <a:xfrm>
            <a:off x="134007" y="488731"/>
            <a:ext cx="11923986" cy="6247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4600" b="1" i="1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Бизиборд</a:t>
            </a:r>
            <a:r>
              <a:rPr lang="ru-RU" sz="46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600" b="1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(англ. </a:t>
            </a:r>
            <a:r>
              <a:rPr lang="ru-RU" sz="4600" b="1" i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busy</a:t>
            </a:r>
            <a:r>
              <a:rPr lang="ru-RU" sz="4600" b="1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600" b="1" i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board</a:t>
            </a:r>
            <a:r>
              <a:rPr lang="ru-RU" sz="4600" b="1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что можно примерно перевести как «занимательная доска») — это деревянная доска, на которой надежно закреплены различные элементы для развития мелкой моторики малыша. Набор элементов может быть очень разным: кнопки,  колесики, замки, дверцы, шестеренки, переключатели и так далее.</a:t>
            </a:r>
          </a:p>
          <a:p>
            <a:pPr algn="just"/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8602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F870E5C-C3ED-1D79-3C20-4EDC8C87DE34}"/>
              </a:ext>
            </a:extLst>
          </p:cNvPr>
          <p:cNvSpPr txBox="1"/>
          <p:nvPr/>
        </p:nvSpPr>
        <p:spPr>
          <a:xfrm>
            <a:off x="201168" y="277660"/>
            <a:ext cx="7516368" cy="71096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 </a:t>
            </a:r>
            <a:r>
              <a:rPr lang="ru-RU" sz="36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бизибордов</a:t>
            </a:r>
            <a: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600" b="1" i="1" dirty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base"/>
            <a:r>
              <a:rPr lang="ru-RU" sz="2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Классические- 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это одинарная игровая доска, на которой установлены самые разные предметы.</a:t>
            </a:r>
          </a:p>
          <a:p>
            <a:pPr algn="l" fontAlgn="base"/>
            <a:r>
              <a:rPr lang="ru-RU" sz="2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Двухсторонние, 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или двойные, </a:t>
            </a:r>
            <a:r>
              <a:rPr lang="ru-RU" sz="2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бизиборды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выглядят как карточный домик из двух карт. Это удобная и устойчивая объемная конструкция.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base"/>
            <a:r>
              <a:rPr lang="ru-RU" sz="2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Мягкие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из ткани,  предназначены для малышей до года,  в качестве наполнения использованы яркие ленты, петельки и </a:t>
            </a:r>
            <a:r>
              <a:rPr lang="ru-RU" sz="2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шнурочки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пуговицы, красочные аппликации и т. д.</a:t>
            </a:r>
          </a:p>
          <a:p>
            <a:pPr algn="l"/>
            <a:r>
              <a:rPr lang="ru-RU" sz="2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80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изикуб</a:t>
            </a:r>
            <a:r>
              <a:rPr lang="ru-RU" sz="2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это тот же </a:t>
            </a:r>
            <a:r>
              <a:rPr lang="ru-RU" sz="280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бизиборд</a:t>
            </a:r>
            <a:r>
              <a:rPr lang="ru-RU" sz="2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только в форме куба. Такую модель называют также </a:t>
            </a:r>
            <a:r>
              <a:rPr lang="ru-RU" sz="280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бизибоксом</a:t>
            </a:r>
            <a:r>
              <a:rPr lang="ru-RU" sz="2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 fontAlgn="base"/>
            <a:endParaRPr lang="ru-RU" sz="28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base"/>
            <a:endParaRPr lang="ru-RU" sz="28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5DED1C0-362B-D5A7-5675-5D9661FDC4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824" y="211455"/>
            <a:ext cx="3621024" cy="362102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96E376D-D610-E400-C47E-1DE1F3E040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2344" y="3621024"/>
            <a:ext cx="4549656" cy="3025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11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0E5977-21A4-E162-F3B2-7CD088058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7238" y="1261"/>
            <a:ext cx="9783401" cy="1131637"/>
          </a:xfrm>
        </p:spPr>
        <p:txBody>
          <a:bodyPr>
            <a:noAutofit/>
          </a:bodyPr>
          <a:lstStyle/>
          <a:p>
            <a:pPr algn="ctr"/>
            <a:r>
              <a:rPr lang="ru-RU" sz="4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создания </a:t>
            </a:r>
            <a:r>
              <a:rPr lang="ru-RU" sz="48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бизиборда</a:t>
            </a:r>
            <a:endParaRPr lang="ru-RU" sz="4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10B34A5-BF97-4045-E6BB-4897F64C3A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491" y="1259021"/>
            <a:ext cx="8421309" cy="5723841"/>
          </a:xfrm>
        </p:spPr>
        <p:txBody>
          <a:bodyPr>
            <a:normAutofit fontScale="92500" lnSpcReduction="20000"/>
          </a:bodyPr>
          <a:lstStyle/>
          <a:p>
            <a:r>
              <a:rPr lang="ru-RU" sz="3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Известно, что прототип современного </a:t>
            </a:r>
            <a:r>
              <a:rPr lang="ru-RU" sz="3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бизиборда</a:t>
            </a:r>
            <a:r>
              <a:rPr lang="ru-RU" sz="3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был изготовлен еще в 1907 году самой Марией Монтессори.</a:t>
            </a:r>
          </a:p>
          <a:p>
            <a:r>
              <a:rPr lang="ru-RU" sz="3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М.Монтессори</a:t>
            </a:r>
            <a:r>
              <a:rPr lang="ru-RU" sz="3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решила дать возможность детям поиграть с предметами, к которым родители обычно не подпускают их. </a:t>
            </a:r>
          </a:p>
          <a:p>
            <a:r>
              <a:rPr lang="ru-RU" sz="3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Благодаря ей появился первый </a:t>
            </a:r>
            <a:r>
              <a:rPr lang="ru-RU" sz="3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бизиборд</a:t>
            </a:r>
            <a:r>
              <a:rPr lang="ru-RU" sz="3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на деревянной поверхности расположились розетка со штекером, выключатель света, дверные защёлка и цепочка, панно со шнуровкой.</a:t>
            </a:r>
          </a:p>
          <a:p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757658A-E5CD-2819-1FDB-CC07AFA7C2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629" y="1623822"/>
            <a:ext cx="3525757" cy="474198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9827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B9D682-A5AB-CF24-2185-97A800435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823" y="126124"/>
            <a:ext cx="11173290" cy="1320800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бизиборда</a:t>
            </a: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ребенка с окружающим миром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8BEA806-F3E3-6DA1-A798-33015CACA8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377" y="1213945"/>
            <a:ext cx="11656182" cy="55179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мелкой моторики</a:t>
            </a:r>
          </a:p>
          <a:p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речи, логики и мышления, памяти, внимания</a:t>
            </a:r>
          </a:p>
          <a:p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Развиие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причинно-следственных связей</a:t>
            </a:r>
          </a:p>
          <a:p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самостоятельности и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позновательной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активности</a:t>
            </a:r>
          </a:p>
          <a:p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усидчивости, способность к концентрации</a:t>
            </a:r>
          </a:p>
          <a:p>
            <a:pPr marL="0" indent="0" algn="ctr">
              <a:buNone/>
            </a:pP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 с </a:t>
            </a:r>
            <a:r>
              <a:rPr lang="ru-RU" sz="32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бизибордом</a:t>
            </a:r>
            <a:endParaRPr lang="ru-RU" sz="32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-Образовательная деятельность, самостоятельная деятельность, индивидуальная работа, дидактическая игра</a:t>
            </a:r>
          </a:p>
          <a:p>
            <a:pPr marL="0" indent="0" algn="ctr">
              <a:buNone/>
            </a:pPr>
            <a:endParaRPr lang="ru-RU" sz="2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88218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DF7DBD-7FBA-655A-2C21-B5A4B31AD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249" y="7913"/>
            <a:ext cx="12249807" cy="3246119"/>
          </a:xfrm>
        </p:spPr>
        <p:txBody>
          <a:bodyPr>
            <a:noAutofit/>
          </a:bodyPr>
          <a:lstStyle/>
          <a:p>
            <a:r>
              <a:rPr lang="ru-RU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</a:t>
            </a:r>
            <a:r>
              <a:rPr lang="ru-RU" sz="3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Главное преимущество данной технологии заключается в том, что ребенок может решать любую познавательную задачу в своем собственном темпе, без авторитарного вмешательства со стороны взрослого. Эту особенность отмечала в своих трудах основатель методики М. Монтессори, которая считала, что интеллект дошкольника развивается, в первую очередь, через сенсорные и тактильные ощущения. </a:t>
            </a:r>
            <a:endParaRPr lang="ru-RU" sz="30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2BBFEB7-8844-0C13-3881-1D9C4AEF52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459" y="3246120"/>
            <a:ext cx="2601310" cy="34684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A8ED258-2506-60EE-C04C-D00BDBCD05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1275" y="3254032"/>
            <a:ext cx="2595376" cy="346050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09F1356-3176-248A-762C-AE0D9970ED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9416" y="3254032"/>
            <a:ext cx="2595376" cy="3460501"/>
          </a:xfrm>
          <a:prstGeom prst="snip2DiagRect">
            <a:avLst>
              <a:gd name="adj1" fmla="val 15186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D2973B0-2B5F-AE94-13C0-B22C5A8E55F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1" t="18785" r="18784" b="12292"/>
          <a:stretch/>
        </p:blipFill>
        <p:spPr>
          <a:xfrm>
            <a:off x="9127557" y="3254032"/>
            <a:ext cx="2653804" cy="34605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99227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Аспект">
  <a:themeElements>
    <a:clrScheme name="Красный и оранжевый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123</TotalTime>
  <Words>345</Words>
  <Application>Microsoft Office PowerPoint</Application>
  <PresentationFormat>Широкоэкранный</PresentationFormat>
  <Paragraphs>24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Times New Roman</vt:lpstr>
      <vt:lpstr>Trebuchet MS</vt:lpstr>
      <vt:lpstr>Wingdings 3</vt:lpstr>
      <vt:lpstr>Аспект</vt:lpstr>
      <vt:lpstr>Презентация  «Технология бизиборд»</vt:lpstr>
      <vt:lpstr>Презентация PowerPoint</vt:lpstr>
      <vt:lpstr>Презентация PowerPoint</vt:lpstr>
      <vt:lpstr>История создания бизиборда</vt:lpstr>
      <vt:lpstr>Цель бизиборда: знакомство ребенка с окружающим миром.</vt:lpstr>
      <vt:lpstr>    Главное преимущество данной технологии заключается в том, что ребенок может решать любую познавательную задачу в своем собственном темпе, без авторитарного вмешательства со стороны взрослого. Эту особенность отмечала в своих трудах основатель методики М. Монтессори, которая считала, что интеллект дошкольника развивается, в первую очередь, через сенсорные и тактильные ощущения. 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«Технология бизиборд»</dc:title>
  <dc:creator>Арарат</dc:creator>
  <cp:lastModifiedBy>Арарат</cp:lastModifiedBy>
  <cp:revision>4</cp:revision>
  <dcterms:created xsi:type="dcterms:W3CDTF">2023-01-28T15:12:28Z</dcterms:created>
  <dcterms:modified xsi:type="dcterms:W3CDTF">2023-01-30T18:01:51Z</dcterms:modified>
</cp:coreProperties>
</file>