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Amatic SC"/>
      <p:regular r:id="rId16"/>
      <p:bold r:id="rId17"/>
    </p:embeddedFont>
    <p:embeddedFont>
      <p:font typeface="Source Code Pr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CodePr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SourceCodePr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AmaticSC-bold.fntdata"/><Relationship Id="rId16" Type="http://schemas.openxmlformats.org/officeDocument/2006/relationships/font" Target="fonts/AmaticSC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SourceCodePro-bold.fntdata"/><Relationship Id="rId6" Type="http://schemas.openxmlformats.org/officeDocument/2006/relationships/slide" Target="slides/slide1.xml"/><Relationship Id="rId18" Type="http://schemas.openxmlformats.org/officeDocument/2006/relationships/font" Target="fonts/SourceCodePr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7e3dab7fdd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7e3dab7fdd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7e3dab7fdd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7e3dab7fdd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7e3dab7fdd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7e3dab7fdd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e3dab7fdd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e3dab7fdd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7e3dab7fdd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7e3dab7fdd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e3dab7fdd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7e3dab7fdd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7e3dab7fdd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7e3dab7fdd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e3dab7fdd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7e3dab7fdd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7e3dab7fdd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7e3dab7fdd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jpg"/><Relationship Id="rId4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1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ru.wikipedia.org/wiki/%D0%9F%D0%B0%D1%80%D0%BA-%D0%BC%D1%83%D0%B7%D0%B5%D0%B9_%D0%B8%D0%BC%D0%B5%D0%BD%D0%B8_%D0%90._%D0%9A._%D0%A2%D0%BE%D0%BB%D1%81%D1%82%D0%BE%D0%B3%D0%BE" TargetMode="External"/><Relationship Id="rId4" Type="http://schemas.openxmlformats.org/officeDocument/2006/relationships/hyperlink" Target="https://ru.wikipedia.org/wiki/%D0%A2%D0%BE%D0%BB%D1%81%D1%82%D0%BE%D0%B9_%D0%90._%D0%9A." TargetMode="External"/><Relationship Id="rId5" Type="http://schemas.openxmlformats.org/officeDocument/2006/relationships/hyperlink" Target="https://ru.wikipedia.org/wiki/%D0%91%D1%80%D1%8F%D0%BD%D1%81%D0%BA" TargetMode="External"/><Relationship Id="rId6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2065703" y="8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Брянская поэзия</a:t>
            </a:r>
            <a:endParaRPr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4192975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Подготовила учитель начальный классов Шевченко Н.А Конкурс чтецов “Брянские поэты”.</a:t>
            </a:r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42075"/>
            <a:ext cx="9144000" cy="264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4395075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95075" y="0"/>
            <a:ext cx="47489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214025" y="216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latin typeface="Times New Roman"/>
                <a:ea typeface="Times New Roman"/>
                <a:cs typeface="Times New Roman"/>
                <a:sym typeface="Times New Roman"/>
              </a:rPr>
              <a:t>Пускай над Брянщиной...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141475" y="1340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2400">
                <a:solidFill>
                  <a:srgbClr val="008080"/>
                </a:solidFill>
                <a:highlight>
                  <a:srgbClr val="F9F8E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Пускай над Брянщиной,</a:t>
            </a:r>
            <a:endParaRPr b="1" i="1" sz="2400">
              <a:solidFill>
                <a:srgbClr val="008080"/>
              </a:solidFill>
              <a:highlight>
                <a:srgbClr val="F9F8E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2400">
                <a:solidFill>
                  <a:srgbClr val="008080"/>
                </a:solidFill>
                <a:highlight>
                  <a:srgbClr val="F9F8E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Над колыбелью Тютчева,</a:t>
            </a:r>
            <a:endParaRPr b="1" i="1" sz="2400">
              <a:solidFill>
                <a:srgbClr val="008080"/>
              </a:solidFill>
              <a:highlight>
                <a:srgbClr val="F9F8E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2400">
                <a:solidFill>
                  <a:srgbClr val="008080"/>
                </a:solidFill>
                <a:highlight>
                  <a:srgbClr val="F9F8E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 моём краю, любимом и родном,</a:t>
            </a:r>
            <a:endParaRPr b="1" i="1" sz="2400">
              <a:solidFill>
                <a:srgbClr val="008080"/>
              </a:solidFill>
              <a:highlight>
                <a:srgbClr val="F9F8E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2400">
                <a:solidFill>
                  <a:srgbClr val="008080"/>
                </a:solidFill>
                <a:highlight>
                  <a:srgbClr val="F9F8E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Поэзия певучая, могучая,</a:t>
            </a:r>
            <a:endParaRPr b="1" i="1" sz="2400">
              <a:solidFill>
                <a:srgbClr val="008080"/>
              </a:solidFill>
              <a:highlight>
                <a:srgbClr val="F9F8E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i="1" lang="ru" sz="2400">
                <a:solidFill>
                  <a:srgbClr val="008080"/>
                </a:solidFill>
                <a:highlight>
                  <a:srgbClr val="F9F8E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Гремит и радует, как майский гром.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7000" y="216600"/>
            <a:ext cx="3897000" cy="492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81625" y="11870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5217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3450">
                <a:solidFill>
                  <a:srgbClr val="12B362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Аксёнов Михаил Николаевич</a:t>
            </a:r>
            <a:endParaRPr b="1" i="1" sz="3450">
              <a:solidFill>
                <a:srgbClr val="12B36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81625" y="920400"/>
            <a:ext cx="3883800" cy="3788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ru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Михаил Николаевич Аксёнов</a:t>
            </a: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родился 3 января 1956 года в деревне Гололобовка Калужской области. Композитор, певец, поэт, собиратель народных песен. Член секции брянских композиторов. Солист Брянской областной филармонии. Заслуженный работник культуры РФ, лауреат I Всероссийского конкурса вокалистов-любителей им. А. Д. Вяльцевой. Многие годы жизни посвятил педагогическому труду, воспитал сотни мастеров искусств.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1800" y="1074125"/>
            <a:ext cx="2495550" cy="340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7350" y="1074125"/>
            <a:ext cx="2186650" cy="34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479387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3875" y="0"/>
            <a:ext cx="43501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877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5217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3400">
                <a:solidFill>
                  <a:srgbClr val="12B362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Ашеко Людмила Станиславовна</a:t>
            </a:r>
            <a:endParaRPr b="1" i="1" sz="3400">
              <a:solidFill>
                <a:srgbClr val="12B36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311700" y="854525"/>
            <a:ext cx="4746300" cy="3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Людмила Станиславовна родилась 1 марта 1945 года на станции Кольцово Свердловской области. С 1947 года Людмила Ашеко живет в г. Брянске.  Автор поэтических книг, одной книги прозы, в том числе «Взгляд» (1982), «Так и живу» (2001), «Свет месяца» (2002), соавтор нескольких коллективных сборников стихов, прозы, драматургии. Главной темой её поэзии является любовь. Любовь в широком понимании – к матери, родине, природе, детям, людям, жизни… 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0400" y="815987"/>
            <a:ext cx="3364749" cy="43275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34075"/>
            <a:ext cx="3776050" cy="517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76050" y="0"/>
            <a:ext cx="5367950" cy="210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187375" y="2119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b="1" lang="ru" sz="3400">
                <a:solidFill>
                  <a:srgbClr val="12B3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Валентин Давыдович Динабургский</a:t>
            </a:r>
            <a:endParaRPr b="1" sz="3400">
              <a:solidFill>
                <a:srgbClr val="12B36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265100" y="1033350"/>
            <a:ext cx="4878300" cy="349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Родился 26 июля 1922 года в Полтавской губернии. </a:t>
            </a: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Русский поэт, заслуженный работник культуры РФ, создатель </a:t>
            </a: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парка-музея</a:t>
            </a: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им. </a:t>
            </a: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А. К. Толстого</a:t>
            </a: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Брянске</a:t>
            </a: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почётный гражданин г. Брянска. Свою творческую деятельность он начал в 1937 году с публикации стихотворения в газете «Брянский рабочий». Произведения В. Д. Динабургского неоднократно публиковались на страницах брянских и центральных газет и журналов, издавались отдельными книгами. В его творчестве особое место занимают поэзия и проза о войне, природе, а также произведения для детей.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24725" y="1071725"/>
            <a:ext cx="3184825" cy="4055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406862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4775" y="0"/>
            <a:ext cx="3909400" cy="518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659900" y="3117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5217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3450">
                <a:solidFill>
                  <a:srgbClr val="12B36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Сорочкин Владимир Евгеньевич</a:t>
            </a:r>
            <a:endParaRPr b="1" i="1" sz="3450">
              <a:solidFill>
                <a:srgbClr val="12B36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335600" y="1107075"/>
            <a:ext cx="47364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Владимир Егеньевич родился в 21 января 1961 года в г. Брянске. Стихи начал писать рано, ещё в школьные годы. Первое стихотворение было опубликовано на страницах областной газеты «Брянский комсомолец» в 1977 году. На стихи В.Е. Сорочкина написано около десяти песен. За большой вклад в развитие культуры, сохранение исторического и культурного наследия Брянской области В.Е. Сорочкин награжден юбилейной медалью «В память 200-летия Ф.И. Тютчева», почётными грамотами Администрации Брянской области и Брянской Областной Думы.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6225" y="1185400"/>
            <a:ext cx="3543151" cy="395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