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3" r:id="rId6"/>
    <p:sldId id="257" r:id="rId7"/>
    <p:sldId id="258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42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1F7C-13A2-407F-95A9-7C239EF35560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73FB-EA3A-4E9B-9188-AD59A435D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383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1F7C-13A2-407F-95A9-7C239EF35560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73FB-EA3A-4E9B-9188-AD59A435D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58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1F7C-13A2-407F-95A9-7C239EF35560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73FB-EA3A-4E9B-9188-AD59A435D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18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1F7C-13A2-407F-95A9-7C239EF35560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73FB-EA3A-4E9B-9188-AD59A435D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137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1F7C-13A2-407F-95A9-7C239EF35560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73FB-EA3A-4E9B-9188-AD59A435D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844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1F7C-13A2-407F-95A9-7C239EF35560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73FB-EA3A-4E9B-9188-AD59A435D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948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1F7C-13A2-407F-95A9-7C239EF35560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73FB-EA3A-4E9B-9188-AD59A435D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433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1F7C-13A2-407F-95A9-7C239EF35560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73FB-EA3A-4E9B-9188-AD59A435D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176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1F7C-13A2-407F-95A9-7C239EF35560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73FB-EA3A-4E9B-9188-AD59A435D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876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1F7C-13A2-407F-95A9-7C239EF35560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73FB-EA3A-4E9B-9188-AD59A435D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10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1F7C-13A2-407F-95A9-7C239EF35560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73FB-EA3A-4E9B-9188-AD59A435D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83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E1F7C-13A2-407F-95A9-7C239EF35560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273FB-EA3A-4E9B-9188-AD59A435D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400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16" y="2070949"/>
            <a:ext cx="3163932" cy="42185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462" y="1997670"/>
            <a:ext cx="5056687" cy="3669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13611" y="658211"/>
            <a:ext cx="63207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Тема: </a:t>
            </a: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«Космос» </a:t>
            </a:r>
            <a:endParaRPr lang="ru-RU" sz="36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в </a:t>
            </a: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средней группе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68390" y="6191794"/>
            <a:ext cx="6130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Подготовила воспитатель: Сорокина Екатерина Витальевна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83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91732" y="905933"/>
            <a:ext cx="856826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Тема космоса так же необъятна, как и само мироздание. 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 </a:t>
            </a:r>
            <a:r>
              <a:rPr lang="ru-RU" sz="2000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давних времен люди смотрели в звездное небо и задумывались о том, как было бы хорошо подняться выше облаков и узнать, что же там в темно-синем пространстве. С тех пор прошло немало времени, пока люди научились строить взмывающие в высь аппараты. Первыми в них полетели не люди, а животные. Сначала это были крысы, а потом собаки, которые полетели в космос и вернулись обратно. Их зовут Белка и Стрелка. И только после того туда отправился первый человек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ru-RU" sz="2000" b="0" i="1" dirty="0" smtClean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преддверии дня Космонавтики 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мы постарались </a:t>
            </a:r>
            <a:r>
              <a:rPr lang="ru-RU" sz="2000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максимально приблизить ребят к таинственному миру космоса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Мы организовали развивающую среду, где каждый день была определенная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«МИССИЯ ДНЯ», 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которую дети выполняли в течении дня. Тем самым дети с большим интересом погружались в мир космоса и изучали его. </a:t>
            </a:r>
            <a:endParaRPr lang="ru-RU" sz="2000" b="0" i="1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403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75933" y="999067"/>
            <a:ext cx="78401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rgbClr val="7030A0"/>
                </a:solidFill>
              </a:rPr>
              <a:t>Цель:</a:t>
            </a:r>
            <a:r>
              <a:rPr lang="ru-RU" sz="2400" i="1" dirty="0">
                <a:solidFill>
                  <a:srgbClr val="7030A0"/>
                </a:solidFill>
              </a:rPr>
              <a:t> </a:t>
            </a:r>
            <a:r>
              <a:rPr lang="ru-RU" sz="2400" i="1" dirty="0"/>
              <a:t>Расширить знания и представления детей о космосе, о профессии космонавт, о планетах солнечной системы Развивать познавательный интерес, внимание, память, воображение, логическое мышление, творческие </a:t>
            </a:r>
            <a:r>
              <a:rPr lang="ru-RU" sz="2400" i="1" dirty="0" smtClean="0"/>
              <a:t>способности. </a:t>
            </a:r>
          </a:p>
          <a:p>
            <a:endParaRPr lang="ru-RU" sz="2400" i="1" dirty="0" smtClean="0"/>
          </a:p>
          <a:p>
            <a:r>
              <a:rPr lang="ru-RU" sz="2400" b="1" i="1" u="sng" dirty="0" smtClean="0">
                <a:solidFill>
                  <a:srgbClr val="7030A0"/>
                </a:solidFill>
              </a:rPr>
              <a:t>Ожидаемый </a:t>
            </a:r>
            <a:r>
              <a:rPr lang="ru-RU" sz="2400" b="1" i="1" u="sng" dirty="0">
                <a:solidFill>
                  <a:srgbClr val="7030A0"/>
                </a:solidFill>
              </a:rPr>
              <a:t>результат: </a:t>
            </a:r>
            <a:r>
              <a:rPr lang="ru-RU" sz="2400" i="1" dirty="0"/>
              <a:t>Дети узнают много новой информации о </a:t>
            </a:r>
            <a:r>
              <a:rPr lang="ru-RU" sz="2400" i="1" dirty="0" smtClean="0"/>
              <a:t>космосе. Разовьются </a:t>
            </a:r>
            <a:r>
              <a:rPr lang="ru-RU" sz="2400" i="1" dirty="0"/>
              <a:t>умственные способности детей, которые проявятся в </a:t>
            </a:r>
            <a:r>
              <a:rPr lang="ru-RU" sz="2400" i="1" dirty="0" smtClean="0"/>
              <a:t>умении исследовать, </a:t>
            </a:r>
            <a:r>
              <a:rPr lang="ru-RU" sz="2400" i="1" dirty="0"/>
              <a:t>анализировать, делать </a:t>
            </a:r>
            <a:r>
              <a:rPr lang="ru-RU" sz="2400" i="1" dirty="0" smtClean="0"/>
              <a:t>выводы.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019364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38197" y="1551351"/>
            <a:ext cx="88730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Цель: </a:t>
            </a:r>
            <a:r>
              <a:rPr lang="ru-RU" sz="2400" dirty="0" smtClean="0"/>
              <a:t>расширить </a:t>
            </a:r>
            <a:r>
              <a:rPr lang="ru-RU" sz="2400" dirty="0"/>
              <a:t>и обогатить знания детей о Космосе формировать умение выполнять постройку по образцу, используя блоки </a:t>
            </a:r>
            <a:r>
              <a:rPr lang="ru-RU" sz="2400" dirty="0" err="1"/>
              <a:t>Дьенеша</a:t>
            </a:r>
            <a:r>
              <a:rPr lang="ru-RU" sz="2400" dirty="0"/>
              <a:t>. </a:t>
            </a:r>
            <a:endParaRPr lang="ru-RU" sz="2400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856" y="2982088"/>
            <a:ext cx="4624011" cy="34680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83933" y="474133"/>
            <a:ext cx="42333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День первый «Построй ракету»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506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43200" y="355600"/>
            <a:ext cx="568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День второй</a:t>
            </a:r>
          </a:p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«Запусти ракету в космос»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5933" y="1574800"/>
            <a:ext cx="83227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Цель: </a:t>
            </a:r>
            <a:r>
              <a:rPr lang="ru-RU" sz="2400" dirty="0" smtClean="0"/>
              <a:t>формирование представления о лабиринтах и правилах их прохождения; улучшение концентрации внимания, памяти; развитие пространственной ориентации, способности логически мыслить.</a:t>
            </a:r>
            <a:endParaRPr lang="ru-RU" sz="2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958" y="3344333"/>
            <a:ext cx="3942080" cy="29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669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497" y="3060034"/>
            <a:ext cx="4449838" cy="33373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37933" y="516467"/>
            <a:ext cx="6671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</a:rPr>
              <a:t>День третий </a:t>
            </a:r>
          </a:p>
          <a:p>
            <a:pPr algn="ctr"/>
            <a:r>
              <a:rPr lang="ru-RU" sz="3200" b="1" i="1" dirty="0" smtClean="0">
                <a:solidFill>
                  <a:srgbClr val="00B050"/>
                </a:solidFill>
              </a:rPr>
              <a:t>« Соедини одинаковые карточки»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3732" y="1744133"/>
            <a:ext cx="86444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Цель: </a:t>
            </a:r>
            <a:r>
              <a:rPr lang="ru-RU" sz="2400" dirty="0" smtClean="0"/>
              <a:t>закреплять умение находить заданные силуэты, одинаковые карточки. Развитие зрительного восприятия детей, внимания, логического мышления.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84368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99" y="2956309"/>
            <a:ext cx="4844433" cy="31900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35200" y="338667"/>
            <a:ext cx="74506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</a:rPr>
              <a:t>День четвертый</a:t>
            </a:r>
          </a:p>
          <a:p>
            <a:pPr algn="ctr"/>
            <a:r>
              <a:rPr lang="ru-RU" sz="3200" b="1" i="1" dirty="0" smtClean="0">
                <a:solidFill>
                  <a:srgbClr val="00B050"/>
                </a:solidFill>
              </a:rPr>
              <a:t>«Найди ракету по количеству точек»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8266" y="1896533"/>
            <a:ext cx="8161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Цель: </a:t>
            </a:r>
            <a:r>
              <a:rPr lang="ru-RU" sz="2400" dirty="0"/>
              <a:t>закреплять умение считать в пределах </a:t>
            </a:r>
            <a:r>
              <a:rPr lang="ru-RU" sz="2400" dirty="0" smtClean="0"/>
              <a:t>5; </a:t>
            </a:r>
            <a:endParaRPr lang="ru-RU" sz="2400" dirty="0"/>
          </a:p>
          <a:p>
            <a:r>
              <a:rPr lang="ru-RU" sz="2400" dirty="0" smtClean="0"/>
              <a:t>закреплять соотношение количества с цифрами.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86094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829" y="3293533"/>
            <a:ext cx="4285586" cy="32141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73400" y="321733"/>
            <a:ext cx="492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</a:rPr>
              <a:t>День пятый</a:t>
            </a:r>
          </a:p>
          <a:p>
            <a:pPr algn="ctr"/>
            <a:r>
              <a:rPr lang="ru-RU" sz="3200" b="1" i="1" dirty="0" smtClean="0">
                <a:solidFill>
                  <a:srgbClr val="00B050"/>
                </a:solidFill>
              </a:rPr>
              <a:t>« Изучи лунный камень»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4199" y="1659467"/>
            <a:ext cx="95419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Цель: </a:t>
            </a:r>
            <a:r>
              <a:rPr lang="ru-RU" sz="2400" dirty="0" smtClean="0"/>
              <a:t>расширять знания о небесных телах: луна, звезды, метеориты. Развивать познавательную активность детей в ходе исследовательской деятельности; развивать умение сравнивать и делать выводы; закреплять навыки с увеличительными приборами.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9664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5467" y="1720840"/>
            <a:ext cx="77385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0070C0"/>
                </a:solidFill>
              </a:rPr>
              <a:t>Спасибо </a:t>
            </a:r>
            <a:r>
              <a:rPr lang="ru-RU" sz="7200" b="1" i="1" dirty="0">
                <a:solidFill>
                  <a:srgbClr val="0070C0"/>
                </a:solidFill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0974348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381</Words>
  <Application>Microsoft Office PowerPoint</Application>
  <PresentationFormat>Произвольный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Кристина</cp:lastModifiedBy>
  <cp:revision>17</cp:revision>
  <dcterms:created xsi:type="dcterms:W3CDTF">2023-05-12T06:37:47Z</dcterms:created>
  <dcterms:modified xsi:type="dcterms:W3CDTF">2023-05-13T15:18:16Z</dcterms:modified>
</cp:coreProperties>
</file>