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6" r:id="rId4"/>
    <p:sldId id="261" r:id="rId5"/>
    <p:sldId id="272" r:id="rId6"/>
    <p:sldId id="271" r:id="rId7"/>
    <p:sldId id="263" r:id="rId8"/>
    <p:sldId id="270" r:id="rId9"/>
    <p:sldId id="274" r:id="rId10"/>
    <p:sldId id="275" r:id="rId11"/>
    <p:sldId id="273" r:id="rId12"/>
    <p:sldId id="269" r:id="rId13"/>
    <p:sldId id="278" r:id="rId14"/>
    <p:sldId id="279" r:id="rId15"/>
    <p:sldId id="280" r:id="rId16"/>
    <p:sldId id="281" r:id="rId17"/>
    <p:sldId id="282" r:id="rId18"/>
    <p:sldId id="264" r:id="rId19"/>
    <p:sldId id="283" r:id="rId20"/>
    <p:sldId id="284" r:id="rId21"/>
    <p:sldId id="285" r:id="rId22"/>
    <p:sldId id="26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86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503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498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6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078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91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498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0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989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947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781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8EDA1-517A-4815-92BD-F17DC5AD6BE8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685A-8900-49BE-B3B3-86123EADE1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22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ubmama.ru/uploads/posts/2022-08/1661958373_43-klubmama-ru-p-shabloni-dlya-prezentatsii-moi-podelki-fot-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2708920"/>
            <a:ext cx="489654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Тема представленного опыта: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«Тестопластика –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как метод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арт - терапии в ДОУ»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08720"/>
            <a:ext cx="69847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</a:rPr>
              <a:t>Тема заседания ГМО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«Развитие научно-технического и творческого потенциала личности дошкольника 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образовательном процессе ДОУ»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5085185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Мухаметкулова Светлана Фаритовна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воспитатель по изобразительной деятельности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МБДОУ Детский сад «Северная сказка»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616530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г. Новый Уренгой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2022 - 2023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52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435" y="-1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582341"/>
            <a:ext cx="45365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1 стакан муки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1/2 стакана воды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1/2 стакана соли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1 ст. ложка крахмала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1 ст. ложка растительного масла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 пищевой краситель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 </a:t>
            </a:r>
          </a:p>
          <a:p>
            <a:endParaRPr lang="ru-RU" sz="2000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69269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КЛАССИЧЕСКИЙ РЕЦЕПТ СОЛЕНОГО ТЕСТА </a:t>
            </a:r>
            <a:endParaRPr lang="ru-RU" b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00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54.userapi.com/impg/i24stnoi-lhtT1CSC7nhAWWqKdzucoVI-63bsA/AL_ZSWJfZqg.jpg?size=1260x945&amp;quality=96&amp;sign=f6d786155fda231b8461b91b89399f5c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9" name="Picture 5" descr="C:\Users\Света\Desktop\Новая папка\20230502_1624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573" y="692695"/>
            <a:ext cx="3360375" cy="2520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Света\Desktop\Новая папка\20230328_1052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3861048"/>
            <a:ext cx="360040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787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 descr="C:\Users\Света\Desktop\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844824"/>
            <a:ext cx="176705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9" name="AutoShape 3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AutoShape 5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C:\Users\Света\Desktop\м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476672"/>
            <a:ext cx="1728192" cy="2482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s://www.troykaonline.com/files/product/large/978-5-271-18433-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3284984"/>
            <a:ext cx="180508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1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AutoShape 3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AutoShape 5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C:\Users\Света\Desktop\ооо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3573016"/>
            <a:ext cx="2448272" cy="2142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 descr="C:\Users\Света\Desktop\оо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3573016"/>
            <a:ext cx="2622517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C:\Users\Света\Desktop\ооо - копия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692696"/>
            <a:ext cx="244963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5" descr="C:\Users\Света\Desktop\ввв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692696"/>
            <a:ext cx="2448272" cy="2108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435" y="0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AutoShape 3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AutoShape 5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s://img.labirint.ru/rcimg/14aea970761b3310afe27ffa66deabb2/1920x1080/comments_pic/0909/02lab4ugn1235541465.jpg?1235541469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8680"/>
            <a:ext cx="216024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www.hobobo.ru/assets/uploads/2018/03/79-1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548680"/>
            <a:ext cx="208823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0" name="Picture 2" descr="https://i.pinimg.com/originals/d4/9e/3e/d49e3e77c0af6b2cd48222c146cb8a2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96411" y="3582398"/>
            <a:ext cx="3251853" cy="2438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2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 descr="C:\Users\Света\Desktop\Новая папка\20230313_1619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95282"/>
            <a:ext cx="2808312" cy="2106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C:\Users\Света\Desktop\Новая папка\20230313_1617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404664"/>
            <a:ext cx="2945373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5" name="Picture 5" descr="C:\Users\Света\Desktop\Новая папка\20230313_1618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2996952"/>
            <a:ext cx="302433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6" name="Picture 6" descr="C:\Users\Света\Desktop\Новая папка\20230314_1624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2996952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2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C:\Users\Света\Desktop\Новая папка\20230313_1624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548680"/>
            <a:ext cx="2880320" cy="2060848"/>
          </a:xfrm>
          <a:prstGeom prst="rect">
            <a:avLst/>
          </a:prstGeom>
          <a:noFill/>
        </p:spPr>
      </p:pic>
      <p:pic>
        <p:nvPicPr>
          <p:cNvPr id="31747" name="Picture 3" descr="C:\Users\Света\Desktop\Новая папка\20230314_1635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548680"/>
            <a:ext cx="2880320" cy="2016224"/>
          </a:xfrm>
          <a:prstGeom prst="rect">
            <a:avLst/>
          </a:prstGeom>
          <a:noFill/>
        </p:spPr>
      </p:pic>
      <p:pic>
        <p:nvPicPr>
          <p:cNvPr id="31748" name="Picture 4" descr="C:\Users\Света\Desktop\Новая папка\20230322_1602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3140968"/>
            <a:ext cx="2880320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AutoShape 3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1" name="AutoShape 5" descr="https://cdn1.ozone.ru/multimedia/10140285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Света\Desktop\20230322_162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32656"/>
            <a:ext cx="2223889" cy="2814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C:\Users\Света\Desktop\20230322_1628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3717032"/>
            <a:ext cx="208823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3" name="Picture 5" descr="C:\Users\Света\Desktop\20230322_1628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3717032"/>
            <a:ext cx="2232248" cy="2818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3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Света\Desktop\Новая папка\20230327_164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548680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Света\Desktop\Новая папка\20230327_1647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548680"/>
            <a:ext cx="2962140" cy="2179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Света\Desktop\Новая папка\20230407_1645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3140968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Света\Desktop\Новая папка\20230403_1647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0" y="3140968"/>
            <a:ext cx="309634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3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C:\Users\Света\Desktop\Новая папка\20230314_164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548680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5" name="Picture 3" descr="C:\Users\Света\Desktop\Новая папка\20230321_1616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548680"/>
            <a:ext cx="2915816" cy="2186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C:\Users\Света\Desktop\Новая папка\20230321_1627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3212976"/>
            <a:ext cx="297633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7" name="Picture 5" descr="C:\Users\Света\Desktop\Новая папка\20230314_1640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3212977"/>
            <a:ext cx="302433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2/1613658290_8-p-fon-dlya-prezentatsii-deti-v-detskom-sadu-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274838"/>
            <a:ext cx="5238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endParaRPr lang="ru-RU" dirty="0" smtClean="0">
              <a:latin typeface="Bookman Old Style" panose="02050604050505020204" pitchFamily="18" charset="0"/>
            </a:endParaRP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«Истоки способностей и дарований детей – на кончиках их пальцев.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От пальцев, образно говоря, идут тончайшие ручейки, которые питают источник творческой мысли…»</a:t>
            </a:r>
          </a:p>
          <a:p>
            <a:pPr algn="just"/>
            <a:endParaRPr lang="ru-RU" dirty="0" smtClean="0">
              <a:latin typeface="Bookman Old Style" panose="02050604050505020204" pitchFamily="18" charset="0"/>
            </a:endParaRPr>
          </a:p>
          <a:p>
            <a:pPr algn="r"/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В.  Сухомлинский.</a:t>
            </a:r>
            <a:endParaRPr lang="ru-RU" b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70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3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 descr="C:\Users\Света\Desktop\Новая папка\20230329_164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60648"/>
            <a:ext cx="2340259" cy="2808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19" name="Picture 3" descr="C:\Users\Света\Desktop\Новая папка\20230405_1634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356992"/>
            <a:ext cx="2819806" cy="2114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C:\Users\Света\Desktop\Новая папка\20230329_1650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260648"/>
            <a:ext cx="2328844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kazka89\Desktop\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5084"/>
            <a:ext cx="7920880" cy="59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051720" y="3491718"/>
            <a:ext cx="61206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Давно известно, что АРТ - терапия – прекрасное средство для развития личности ребенка. То, что создает человек своими собственными руками – это ценное приобретение личности, выражение своей индивидуальности, удивительная возможность творить мир, открывая новые горизонты.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7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oolsen.ru/wp-content/uploads/2021/06/140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91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atherineasquithgallery.com/uploads/posts/2021-02/1613639417_64-p-fon-dlya-prezentatsii-roditelskoe-sobranie-7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8964487" cy="395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2996951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 с вами живем во время информационной насыщенности, быстрого ритма жизни, в результате чего, даже у детей дошкольного возраста возникают эмоциональные и физические перегрузки, стрессы. Вследствие этого, возросло значение здоровьесберегающих технологий. А именно такой технологией и является арт – терапия.</a:t>
            </a:r>
            <a:endParaRPr lang="ru-RU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1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2/1613658290_8-p-fon-dlya-prezentatsii-deti-v-detskom-sadu-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0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274838"/>
            <a:ext cx="5238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endParaRPr lang="ru-RU" dirty="0" smtClean="0">
              <a:latin typeface="Bookman Old Style" panose="02050604050505020204" pitchFamily="18" charset="0"/>
            </a:endParaRPr>
          </a:p>
          <a:p>
            <a:pPr algn="just"/>
            <a:endParaRPr lang="ru-RU" dirty="0" smtClean="0">
              <a:latin typeface="Bookman Old Style" panose="02050604050505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3429000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Детская арт-терапия – это простой и эффективный способ психологической помощи, основанный на творчестве и игре. </a:t>
            </a:r>
            <a:endParaRPr lang="ru-RU" sz="2000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Другими </a:t>
            </a: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словами, это – лечение творчеством.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34876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435" y="161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548681"/>
            <a:ext cx="58326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Bookman Old Style" pitchFamily="18" charset="0"/>
              </a:rPr>
              <a:t>Арт - терапия призвана работать со следующими проблемами:</a:t>
            </a:r>
          </a:p>
          <a:p>
            <a:pPr algn="ctr"/>
            <a:endParaRPr lang="ru-RU" sz="2000" b="1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избавление от стресса;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преодоление тяжелых переживаний;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развитие творческих способностей;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самопознание и раскрытие внутреннего потенциала;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расстройства психики;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негативные эмоциональные состояния;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itchFamily="18" charset="0"/>
              </a:rPr>
              <a:t> разностороннее развитие личности и т.д.</a:t>
            </a:r>
            <a:endParaRPr lang="ru-RU" sz="2000" dirty="0">
              <a:solidFill>
                <a:schemeClr val="tx2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1.nubex.ru/s4870-6d2/f1685_9e/1586425625_1627324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435" y="161"/>
            <a:ext cx="9159435" cy="68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582341"/>
            <a:ext cx="3960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рисование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 цветотерапия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сказкотерапия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музыкотерапия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песочная 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маскотерапия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библиотерапия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игротерапия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танцевальная 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фототерапия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оригами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лепка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692696"/>
            <a:ext cx="314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ВИДЫ АРТ - ТЕРАПИИ</a:t>
            </a:r>
            <a:endParaRPr lang="ru-RU" b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atherineasquithgallery.com/uploads/posts/2021-02/1613639417_64-p-fon-dlya-prezentatsii-roditelskoe-sobranie-7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949" y="980728"/>
            <a:ext cx="882065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967335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ТЕСТОПЛАСТИКА - одно из направлений арт-терапии.</a:t>
            </a:r>
          </a:p>
          <a:p>
            <a:pPr algn="ctr"/>
            <a:endParaRPr lang="ru-RU" sz="2000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  ТЕСТОПЛАСТИКА - </a:t>
            </a:r>
            <a:r>
              <a:rPr lang="ru-RU" sz="2000" dirty="0">
                <a:solidFill>
                  <a:schemeClr val="tx2"/>
                </a:solidFill>
                <a:latin typeface="Bookman Old Style" panose="02050604050505020204" pitchFamily="18" charset="0"/>
              </a:rPr>
              <a:t>и</a:t>
            </a:r>
            <a:r>
              <a:rPr lang="ru-RU" sz="2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скусство лепки из солёного теста</a:t>
            </a:r>
            <a:endParaRPr lang="ru-RU" sz="2000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1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3d/6d/fb/3d6dfb6cd76ce2cf361a8449f81371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2" y="0"/>
            <a:ext cx="9124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49694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/>
                </a:solidFill>
                <a:latin typeface="Bookman Old Style" pitchFamily="18" charset="0"/>
              </a:rPr>
              <a:t>ФУНКЦИИ ТЕСТОПЛАСТИКИ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b="1" dirty="0" smtClean="0">
              <a:solidFill>
                <a:schemeClr val="tx2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Коррекционно-развивающая</a:t>
            </a: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развитие и коррекция всех психических функций (восприятия, внимания, мышления, моторики, координации движений и т.д.);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i="1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Обучающая</a:t>
            </a: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расширение знаний и представлений о самом себе, других, окружающем мире, раскрытие творческих способностей детей, умение видеть необычное в предмете исследования;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Коммуникативная </a:t>
            </a: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- развитие умения позитивного общения и сотрудничества;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Релаксационная</a:t>
            </a: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преобразование деструктивных форм энергии в социально-адаптивную форму деятельности, снятие психоэмоционального напряжения;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Воспитательная</a:t>
            </a: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- развитие нравственных сторон личности ребенка, любви к труду, процессу творчества и познания.</a:t>
            </a:r>
            <a:endParaRPr lang="ru-RU" dirty="0" smtClean="0">
              <a:solidFill>
                <a:schemeClr val="tx2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47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kazka89\Desktop\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5084"/>
            <a:ext cx="7920880" cy="59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o-pencil.ru/upload/iblock/07e/07efbd85459e7d298848257522b44e7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1686000" cy="16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t24.stpulscen.ru/images/product/217/941/616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21535"/>
            <a:ext cx="1482352" cy="213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www.pmmag.com/ext/resources/PM/2016/April-2016/0416PMBallanco_25878354_Mediu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8288" y="3458816"/>
            <a:ext cx="269411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57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416</Words>
  <Application>Microsoft Office PowerPoint</Application>
  <PresentationFormat>Экран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skazka89</dc:creator>
  <cp:lastModifiedBy>Света</cp:lastModifiedBy>
  <cp:revision>50</cp:revision>
  <dcterms:created xsi:type="dcterms:W3CDTF">2023-05-12T08:21:54Z</dcterms:created>
  <dcterms:modified xsi:type="dcterms:W3CDTF">2023-05-13T21:28:10Z</dcterms:modified>
</cp:coreProperties>
</file>