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1" r:id="rId5"/>
    <p:sldId id="265" r:id="rId6"/>
    <p:sldId id="266" r:id="rId7"/>
    <p:sldId id="262" r:id="rId8"/>
    <p:sldId id="263" r:id="rId9"/>
    <p:sldId id="264" r:id="rId10"/>
  </p:sldIdLst>
  <p:sldSz cx="5853113" cy="32908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691" autoAdjust="0"/>
    <p:restoredTop sz="94660"/>
  </p:normalViewPr>
  <p:slideViewPr>
    <p:cSldViewPr snapToGrid="0">
      <p:cViewPr varScale="1">
        <p:scale>
          <a:sx n="228" d="100"/>
          <a:sy n="228" d="100"/>
        </p:scale>
        <p:origin x="-792" y="-90"/>
      </p:cViewPr>
      <p:guideLst>
        <p:guide orient="horz" pos="1036"/>
        <p:guide pos="184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1639" y="538578"/>
            <a:ext cx="4389835" cy="1145717"/>
          </a:xfrm>
        </p:spPr>
        <p:txBody>
          <a:bodyPr anchor="b"/>
          <a:lstStyle>
            <a:lvl1pPr algn="ctr">
              <a:defRPr sz="2879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1639" y="1728478"/>
            <a:ext cx="4389835" cy="794536"/>
          </a:xfrm>
        </p:spPr>
        <p:txBody>
          <a:bodyPr/>
          <a:lstStyle>
            <a:lvl1pPr marL="0" indent="0" algn="ctr">
              <a:buNone/>
              <a:defRPr sz="1152"/>
            </a:lvl1pPr>
            <a:lvl2pPr marL="219410" indent="0" algn="ctr">
              <a:buNone/>
              <a:defRPr sz="960"/>
            </a:lvl2pPr>
            <a:lvl3pPr marL="438821" indent="0" algn="ctr">
              <a:buNone/>
              <a:defRPr sz="864"/>
            </a:lvl3pPr>
            <a:lvl4pPr marL="658231" indent="0" algn="ctr">
              <a:buNone/>
              <a:defRPr sz="768"/>
            </a:lvl4pPr>
            <a:lvl5pPr marL="877641" indent="0" algn="ctr">
              <a:buNone/>
              <a:defRPr sz="768"/>
            </a:lvl5pPr>
            <a:lvl6pPr marL="1097051" indent="0" algn="ctr">
              <a:buNone/>
              <a:defRPr sz="768"/>
            </a:lvl6pPr>
            <a:lvl7pPr marL="1316462" indent="0" algn="ctr">
              <a:buNone/>
              <a:defRPr sz="768"/>
            </a:lvl7pPr>
            <a:lvl8pPr marL="1535872" indent="0" algn="ctr">
              <a:buNone/>
              <a:defRPr sz="768"/>
            </a:lvl8pPr>
            <a:lvl9pPr marL="1755282" indent="0" algn="ctr">
              <a:buNone/>
              <a:defRPr sz="768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7577-C719-48ED-AB96-7521A110ABD7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1EC8F-D74D-461C-89CE-F50A620E65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9962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7577-C719-48ED-AB96-7521A110ABD7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1EC8F-D74D-461C-89CE-F50A620E65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9976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88634" y="175210"/>
            <a:ext cx="1262077" cy="27888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2401" y="175210"/>
            <a:ext cx="3713069" cy="2788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7577-C719-48ED-AB96-7521A110ABD7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1EC8F-D74D-461C-89CE-F50A620E65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459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7577-C719-48ED-AB96-7521A110ABD7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1EC8F-D74D-461C-89CE-F50A620E65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6395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9353" y="820437"/>
            <a:ext cx="5048310" cy="1368918"/>
          </a:xfrm>
        </p:spPr>
        <p:txBody>
          <a:bodyPr anchor="b"/>
          <a:lstStyle>
            <a:lvl1pPr>
              <a:defRPr sz="2879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9353" y="2202305"/>
            <a:ext cx="5048310" cy="719882"/>
          </a:xfrm>
        </p:spPr>
        <p:txBody>
          <a:bodyPr/>
          <a:lstStyle>
            <a:lvl1pPr marL="0" indent="0">
              <a:buNone/>
              <a:defRPr sz="1152">
                <a:solidFill>
                  <a:schemeClr val="tx1">
                    <a:tint val="75000"/>
                  </a:schemeClr>
                </a:solidFill>
              </a:defRPr>
            </a:lvl1pPr>
            <a:lvl2pPr marL="21941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2pPr>
            <a:lvl3pPr marL="438821" indent="0">
              <a:buNone/>
              <a:defRPr sz="864">
                <a:solidFill>
                  <a:schemeClr val="tx1">
                    <a:tint val="75000"/>
                  </a:schemeClr>
                </a:solidFill>
              </a:defRPr>
            </a:lvl3pPr>
            <a:lvl4pPr marL="658231" indent="0">
              <a:buNone/>
              <a:defRPr sz="768">
                <a:solidFill>
                  <a:schemeClr val="tx1">
                    <a:tint val="75000"/>
                  </a:schemeClr>
                </a:solidFill>
              </a:defRPr>
            </a:lvl4pPr>
            <a:lvl5pPr marL="877641" indent="0">
              <a:buNone/>
              <a:defRPr sz="768">
                <a:solidFill>
                  <a:schemeClr val="tx1">
                    <a:tint val="75000"/>
                  </a:schemeClr>
                </a:solidFill>
              </a:defRPr>
            </a:lvl5pPr>
            <a:lvl6pPr marL="1097051" indent="0">
              <a:buNone/>
              <a:defRPr sz="768">
                <a:solidFill>
                  <a:schemeClr val="tx1">
                    <a:tint val="75000"/>
                  </a:schemeClr>
                </a:solidFill>
              </a:defRPr>
            </a:lvl6pPr>
            <a:lvl7pPr marL="1316462" indent="0">
              <a:buNone/>
              <a:defRPr sz="768">
                <a:solidFill>
                  <a:schemeClr val="tx1">
                    <a:tint val="75000"/>
                  </a:schemeClr>
                </a:solidFill>
              </a:defRPr>
            </a:lvl7pPr>
            <a:lvl8pPr marL="1535872" indent="0">
              <a:buNone/>
              <a:defRPr sz="768">
                <a:solidFill>
                  <a:schemeClr val="tx1">
                    <a:tint val="75000"/>
                  </a:schemeClr>
                </a:solidFill>
              </a:defRPr>
            </a:lvl8pPr>
            <a:lvl9pPr marL="1755282" indent="0">
              <a:buNone/>
              <a:defRPr sz="76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7577-C719-48ED-AB96-7521A110ABD7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1EC8F-D74D-461C-89CE-F50A620E65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42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2402" y="876047"/>
            <a:ext cx="2487573" cy="20880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63138" y="876047"/>
            <a:ext cx="2487573" cy="20880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7577-C719-48ED-AB96-7521A110ABD7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1EC8F-D74D-461C-89CE-F50A620E65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85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164" y="175210"/>
            <a:ext cx="5048310" cy="63608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164" y="806725"/>
            <a:ext cx="2476141" cy="395363"/>
          </a:xfrm>
        </p:spPr>
        <p:txBody>
          <a:bodyPr anchor="b"/>
          <a:lstStyle>
            <a:lvl1pPr marL="0" indent="0">
              <a:buNone/>
              <a:defRPr sz="1152" b="1"/>
            </a:lvl1pPr>
            <a:lvl2pPr marL="219410" indent="0">
              <a:buNone/>
              <a:defRPr sz="960" b="1"/>
            </a:lvl2pPr>
            <a:lvl3pPr marL="438821" indent="0">
              <a:buNone/>
              <a:defRPr sz="864" b="1"/>
            </a:lvl3pPr>
            <a:lvl4pPr marL="658231" indent="0">
              <a:buNone/>
              <a:defRPr sz="768" b="1"/>
            </a:lvl4pPr>
            <a:lvl5pPr marL="877641" indent="0">
              <a:buNone/>
              <a:defRPr sz="768" b="1"/>
            </a:lvl5pPr>
            <a:lvl6pPr marL="1097051" indent="0">
              <a:buNone/>
              <a:defRPr sz="768" b="1"/>
            </a:lvl6pPr>
            <a:lvl7pPr marL="1316462" indent="0">
              <a:buNone/>
              <a:defRPr sz="768" b="1"/>
            </a:lvl7pPr>
            <a:lvl8pPr marL="1535872" indent="0">
              <a:buNone/>
              <a:defRPr sz="768" b="1"/>
            </a:lvl8pPr>
            <a:lvl9pPr marL="1755282" indent="0">
              <a:buNone/>
              <a:defRPr sz="768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164" y="1202088"/>
            <a:ext cx="2476141" cy="176809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63139" y="806725"/>
            <a:ext cx="2488335" cy="395363"/>
          </a:xfrm>
        </p:spPr>
        <p:txBody>
          <a:bodyPr anchor="b"/>
          <a:lstStyle>
            <a:lvl1pPr marL="0" indent="0">
              <a:buNone/>
              <a:defRPr sz="1152" b="1"/>
            </a:lvl1pPr>
            <a:lvl2pPr marL="219410" indent="0">
              <a:buNone/>
              <a:defRPr sz="960" b="1"/>
            </a:lvl2pPr>
            <a:lvl3pPr marL="438821" indent="0">
              <a:buNone/>
              <a:defRPr sz="864" b="1"/>
            </a:lvl3pPr>
            <a:lvl4pPr marL="658231" indent="0">
              <a:buNone/>
              <a:defRPr sz="768" b="1"/>
            </a:lvl4pPr>
            <a:lvl5pPr marL="877641" indent="0">
              <a:buNone/>
              <a:defRPr sz="768" b="1"/>
            </a:lvl5pPr>
            <a:lvl6pPr marL="1097051" indent="0">
              <a:buNone/>
              <a:defRPr sz="768" b="1"/>
            </a:lvl6pPr>
            <a:lvl7pPr marL="1316462" indent="0">
              <a:buNone/>
              <a:defRPr sz="768" b="1"/>
            </a:lvl7pPr>
            <a:lvl8pPr marL="1535872" indent="0">
              <a:buNone/>
              <a:defRPr sz="768" b="1"/>
            </a:lvl8pPr>
            <a:lvl9pPr marL="1755282" indent="0">
              <a:buNone/>
              <a:defRPr sz="768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963139" y="1202088"/>
            <a:ext cx="2488335" cy="176809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7577-C719-48ED-AB96-7521A110ABD7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1EC8F-D74D-461C-89CE-F50A620E65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327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7577-C719-48ED-AB96-7521A110ABD7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1EC8F-D74D-461C-89CE-F50A620E65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6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7577-C719-48ED-AB96-7521A110ABD7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1EC8F-D74D-461C-89CE-F50A620E65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00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164" y="219392"/>
            <a:ext cx="1887781" cy="767874"/>
          </a:xfrm>
        </p:spPr>
        <p:txBody>
          <a:bodyPr anchor="b"/>
          <a:lstStyle>
            <a:lvl1pPr>
              <a:defRPr sz="1536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88336" y="473827"/>
            <a:ext cx="2963138" cy="2338663"/>
          </a:xfrm>
        </p:spPr>
        <p:txBody>
          <a:bodyPr/>
          <a:lstStyle>
            <a:lvl1pPr>
              <a:defRPr sz="1536"/>
            </a:lvl1pPr>
            <a:lvl2pPr>
              <a:defRPr sz="1344"/>
            </a:lvl2pPr>
            <a:lvl3pPr>
              <a:defRPr sz="1152"/>
            </a:lvl3pPr>
            <a:lvl4pPr>
              <a:defRPr sz="960"/>
            </a:lvl4pPr>
            <a:lvl5pPr>
              <a:defRPr sz="960"/>
            </a:lvl5pPr>
            <a:lvl6pPr>
              <a:defRPr sz="960"/>
            </a:lvl6pPr>
            <a:lvl7pPr>
              <a:defRPr sz="960"/>
            </a:lvl7pPr>
            <a:lvl8pPr>
              <a:defRPr sz="960"/>
            </a:lvl8pPr>
            <a:lvl9pPr>
              <a:defRPr sz="96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3164" y="987266"/>
            <a:ext cx="1887781" cy="1829033"/>
          </a:xfrm>
        </p:spPr>
        <p:txBody>
          <a:bodyPr/>
          <a:lstStyle>
            <a:lvl1pPr marL="0" indent="0">
              <a:buNone/>
              <a:defRPr sz="768"/>
            </a:lvl1pPr>
            <a:lvl2pPr marL="219410" indent="0">
              <a:buNone/>
              <a:defRPr sz="672"/>
            </a:lvl2pPr>
            <a:lvl3pPr marL="438821" indent="0">
              <a:buNone/>
              <a:defRPr sz="576"/>
            </a:lvl3pPr>
            <a:lvl4pPr marL="658231" indent="0">
              <a:buNone/>
              <a:defRPr sz="480"/>
            </a:lvl4pPr>
            <a:lvl5pPr marL="877641" indent="0">
              <a:buNone/>
              <a:defRPr sz="480"/>
            </a:lvl5pPr>
            <a:lvl6pPr marL="1097051" indent="0">
              <a:buNone/>
              <a:defRPr sz="480"/>
            </a:lvl6pPr>
            <a:lvl7pPr marL="1316462" indent="0">
              <a:buNone/>
              <a:defRPr sz="480"/>
            </a:lvl7pPr>
            <a:lvl8pPr marL="1535872" indent="0">
              <a:buNone/>
              <a:defRPr sz="480"/>
            </a:lvl8pPr>
            <a:lvl9pPr marL="1755282" indent="0">
              <a:buNone/>
              <a:defRPr sz="48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7577-C719-48ED-AB96-7521A110ABD7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1EC8F-D74D-461C-89CE-F50A620E65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496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164" y="219392"/>
            <a:ext cx="1887781" cy="767874"/>
          </a:xfrm>
        </p:spPr>
        <p:txBody>
          <a:bodyPr anchor="b"/>
          <a:lstStyle>
            <a:lvl1pPr>
              <a:defRPr sz="1536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88336" y="473827"/>
            <a:ext cx="2963138" cy="2338663"/>
          </a:xfrm>
        </p:spPr>
        <p:txBody>
          <a:bodyPr anchor="t"/>
          <a:lstStyle>
            <a:lvl1pPr marL="0" indent="0">
              <a:buNone/>
              <a:defRPr sz="1536"/>
            </a:lvl1pPr>
            <a:lvl2pPr marL="219410" indent="0">
              <a:buNone/>
              <a:defRPr sz="1344"/>
            </a:lvl2pPr>
            <a:lvl3pPr marL="438821" indent="0">
              <a:buNone/>
              <a:defRPr sz="1152"/>
            </a:lvl3pPr>
            <a:lvl4pPr marL="658231" indent="0">
              <a:buNone/>
              <a:defRPr sz="960"/>
            </a:lvl4pPr>
            <a:lvl5pPr marL="877641" indent="0">
              <a:buNone/>
              <a:defRPr sz="960"/>
            </a:lvl5pPr>
            <a:lvl6pPr marL="1097051" indent="0">
              <a:buNone/>
              <a:defRPr sz="960"/>
            </a:lvl6pPr>
            <a:lvl7pPr marL="1316462" indent="0">
              <a:buNone/>
              <a:defRPr sz="960"/>
            </a:lvl7pPr>
            <a:lvl8pPr marL="1535872" indent="0">
              <a:buNone/>
              <a:defRPr sz="960"/>
            </a:lvl8pPr>
            <a:lvl9pPr marL="1755282" indent="0">
              <a:buNone/>
              <a:defRPr sz="96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3164" y="987266"/>
            <a:ext cx="1887781" cy="1829033"/>
          </a:xfrm>
        </p:spPr>
        <p:txBody>
          <a:bodyPr/>
          <a:lstStyle>
            <a:lvl1pPr marL="0" indent="0">
              <a:buNone/>
              <a:defRPr sz="768"/>
            </a:lvl1pPr>
            <a:lvl2pPr marL="219410" indent="0">
              <a:buNone/>
              <a:defRPr sz="672"/>
            </a:lvl2pPr>
            <a:lvl3pPr marL="438821" indent="0">
              <a:buNone/>
              <a:defRPr sz="576"/>
            </a:lvl3pPr>
            <a:lvl4pPr marL="658231" indent="0">
              <a:buNone/>
              <a:defRPr sz="480"/>
            </a:lvl4pPr>
            <a:lvl5pPr marL="877641" indent="0">
              <a:buNone/>
              <a:defRPr sz="480"/>
            </a:lvl5pPr>
            <a:lvl6pPr marL="1097051" indent="0">
              <a:buNone/>
              <a:defRPr sz="480"/>
            </a:lvl6pPr>
            <a:lvl7pPr marL="1316462" indent="0">
              <a:buNone/>
              <a:defRPr sz="480"/>
            </a:lvl7pPr>
            <a:lvl8pPr marL="1535872" indent="0">
              <a:buNone/>
              <a:defRPr sz="480"/>
            </a:lvl8pPr>
            <a:lvl9pPr marL="1755282" indent="0">
              <a:buNone/>
              <a:defRPr sz="48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7577-C719-48ED-AB96-7521A110ABD7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1EC8F-D74D-461C-89CE-F50A620E65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3421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2402" y="175210"/>
            <a:ext cx="5048310" cy="6360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2402" y="876047"/>
            <a:ext cx="5048310" cy="20880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02402" y="3050166"/>
            <a:ext cx="1316950" cy="1752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27577-C719-48ED-AB96-7521A110ABD7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8844" y="3050166"/>
            <a:ext cx="1975426" cy="1752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33761" y="3050166"/>
            <a:ext cx="1316950" cy="1752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11EC8F-D74D-461C-89CE-F50A620E65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379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38821" rtl="0" eaLnBrk="1" latinLnBrk="0" hangingPunct="1">
        <a:lnSpc>
          <a:spcPct val="90000"/>
        </a:lnSpc>
        <a:spcBef>
          <a:spcPct val="0"/>
        </a:spcBef>
        <a:buNone/>
        <a:defRPr sz="211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9705" indent="-109705" algn="l" defTabSz="438821" rtl="0" eaLnBrk="1" latinLnBrk="0" hangingPunct="1">
        <a:lnSpc>
          <a:spcPct val="90000"/>
        </a:lnSpc>
        <a:spcBef>
          <a:spcPts val="480"/>
        </a:spcBef>
        <a:buFont typeface="Arial" panose="020B0604020202020204" pitchFamily="34" charset="0"/>
        <a:buChar char="•"/>
        <a:defRPr sz="1344" kern="1200">
          <a:solidFill>
            <a:schemeClr val="tx1"/>
          </a:solidFill>
          <a:latin typeface="+mn-lt"/>
          <a:ea typeface="+mn-ea"/>
          <a:cs typeface="+mn-cs"/>
        </a:defRPr>
      </a:lvl1pPr>
      <a:lvl2pPr marL="329115" indent="-109705" algn="l" defTabSz="438821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1152" kern="1200">
          <a:solidFill>
            <a:schemeClr val="tx1"/>
          </a:solidFill>
          <a:latin typeface="+mn-lt"/>
          <a:ea typeface="+mn-ea"/>
          <a:cs typeface="+mn-cs"/>
        </a:defRPr>
      </a:lvl2pPr>
      <a:lvl3pPr marL="548526" indent="-109705" algn="l" defTabSz="438821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3pPr>
      <a:lvl4pPr marL="767936" indent="-109705" algn="l" defTabSz="438821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864" kern="1200">
          <a:solidFill>
            <a:schemeClr val="tx1"/>
          </a:solidFill>
          <a:latin typeface="+mn-lt"/>
          <a:ea typeface="+mn-ea"/>
          <a:cs typeface="+mn-cs"/>
        </a:defRPr>
      </a:lvl4pPr>
      <a:lvl5pPr marL="987346" indent="-109705" algn="l" defTabSz="438821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864" kern="1200">
          <a:solidFill>
            <a:schemeClr val="tx1"/>
          </a:solidFill>
          <a:latin typeface="+mn-lt"/>
          <a:ea typeface="+mn-ea"/>
          <a:cs typeface="+mn-cs"/>
        </a:defRPr>
      </a:lvl5pPr>
      <a:lvl6pPr marL="1206757" indent="-109705" algn="l" defTabSz="438821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864" kern="1200">
          <a:solidFill>
            <a:schemeClr val="tx1"/>
          </a:solidFill>
          <a:latin typeface="+mn-lt"/>
          <a:ea typeface="+mn-ea"/>
          <a:cs typeface="+mn-cs"/>
        </a:defRPr>
      </a:lvl6pPr>
      <a:lvl7pPr marL="1426167" indent="-109705" algn="l" defTabSz="438821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864" kern="1200">
          <a:solidFill>
            <a:schemeClr val="tx1"/>
          </a:solidFill>
          <a:latin typeface="+mn-lt"/>
          <a:ea typeface="+mn-ea"/>
          <a:cs typeface="+mn-cs"/>
        </a:defRPr>
      </a:lvl7pPr>
      <a:lvl8pPr marL="1645577" indent="-109705" algn="l" defTabSz="438821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864" kern="1200">
          <a:solidFill>
            <a:schemeClr val="tx1"/>
          </a:solidFill>
          <a:latin typeface="+mn-lt"/>
          <a:ea typeface="+mn-ea"/>
          <a:cs typeface="+mn-cs"/>
        </a:defRPr>
      </a:lvl8pPr>
      <a:lvl9pPr marL="1864987" indent="-109705" algn="l" defTabSz="438821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86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821" rtl="0" eaLnBrk="1" latinLnBrk="0" hangingPunct="1">
        <a:defRPr sz="864" kern="1200">
          <a:solidFill>
            <a:schemeClr val="tx1"/>
          </a:solidFill>
          <a:latin typeface="+mn-lt"/>
          <a:ea typeface="+mn-ea"/>
          <a:cs typeface="+mn-cs"/>
        </a:defRPr>
      </a:lvl1pPr>
      <a:lvl2pPr marL="219410" algn="l" defTabSz="438821" rtl="0" eaLnBrk="1" latinLnBrk="0" hangingPunct="1">
        <a:defRPr sz="864" kern="1200">
          <a:solidFill>
            <a:schemeClr val="tx1"/>
          </a:solidFill>
          <a:latin typeface="+mn-lt"/>
          <a:ea typeface="+mn-ea"/>
          <a:cs typeface="+mn-cs"/>
        </a:defRPr>
      </a:lvl2pPr>
      <a:lvl3pPr marL="438821" algn="l" defTabSz="438821" rtl="0" eaLnBrk="1" latinLnBrk="0" hangingPunct="1">
        <a:defRPr sz="864" kern="1200">
          <a:solidFill>
            <a:schemeClr val="tx1"/>
          </a:solidFill>
          <a:latin typeface="+mn-lt"/>
          <a:ea typeface="+mn-ea"/>
          <a:cs typeface="+mn-cs"/>
        </a:defRPr>
      </a:lvl3pPr>
      <a:lvl4pPr marL="658231" algn="l" defTabSz="438821" rtl="0" eaLnBrk="1" latinLnBrk="0" hangingPunct="1">
        <a:defRPr sz="864" kern="1200">
          <a:solidFill>
            <a:schemeClr val="tx1"/>
          </a:solidFill>
          <a:latin typeface="+mn-lt"/>
          <a:ea typeface="+mn-ea"/>
          <a:cs typeface="+mn-cs"/>
        </a:defRPr>
      </a:lvl4pPr>
      <a:lvl5pPr marL="877641" algn="l" defTabSz="438821" rtl="0" eaLnBrk="1" latinLnBrk="0" hangingPunct="1">
        <a:defRPr sz="864" kern="1200">
          <a:solidFill>
            <a:schemeClr val="tx1"/>
          </a:solidFill>
          <a:latin typeface="+mn-lt"/>
          <a:ea typeface="+mn-ea"/>
          <a:cs typeface="+mn-cs"/>
        </a:defRPr>
      </a:lvl5pPr>
      <a:lvl6pPr marL="1097051" algn="l" defTabSz="438821" rtl="0" eaLnBrk="1" latinLnBrk="0" hangingPunct="1">
        <a:defRPr sz="864" kern="1200">
          <a:solidFill>
            <a:schemeClr val="tx1"/>
          </a:solidFill>
          <a:latin typeface="+mn-lt"/>
          <a:ea typeface="+mn-ea"/>
          <a:cs typeface="+mn-cs"/>
        </a:defRPr>
      </a:lvl6pPr>
      <a:lvl7pPr marL="1316462" algn="l" defTabSz="438821" rtl="0" eaLnBrk="1" latinLnBrk="0" hangingPunct="1">
        <a:defRPr sz="864" kern="1200">
          <a:solidFill>
            <a:schemeClr val="tx1"/>
          </a:solidFill>
          <a:latin typeface="+mn-lt"/>
          <a:ea typeface="+mn-ea"/>
          <a:cs typeface="+mn-cs"/>
        </a:defRPr>
      </a:lvl7pPr>
      <a:lvl8pPr marL="1535872" algn="l" defTabSz="438821" rtl="0" eaLnBrk="1" latinLnBrk="0" hangingPunct="1">
        <a:defRPr sz="864" kern="1200">
          <a:solidFill>
            <a:schemeClr val="tx1"/>
          </a:solidFill>
          <a:latin typeface="+mn-lt"/>
          <a:ea typeface="+mn-ea"/>
          <a:cs typeface="+mn-cs"/>
        </a:defRPr>
      </a:lvl8pPr>
      <a:lvl9pPr marL="1755282" algn="l" defTabSz="438821" rtl="0" eaLnBrk="1" latinLnBrk="0" hangingPunct="1">
        <a:defRPr sz="86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petr.fedcdo.ru/wp-content/themes/petr/doc/botik.mp4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microsoft.com/office/2007/relationships/hdphoto" Target="../media/hdphoto3.wdp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2" y="0"/>
            <a:ext cx="5850468" cy="3290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803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2" y="0"/>
            <a:ext cx="5850468" cy="3290888"/>
          </a:xfrm>
          <a:prstGeom prst="rect">
            <a:avLst/>
          </a:prstGeom>
        </p:spPr>
      </p:pic>
      <p:sp>
        <p:nvSpPr>
          <p:cNvPr id="3" name="Прямоугольник 2">
            <a:hlinkClick r:id="rId3"/>
          </p:cNvPr>
          <p:cNvSpPr/>
          <p:nvPr/>
        </p:nvSpPr>
        <p:spPr>
          <a:xfrm>
            <a:off x="2318951" y="2846173"/>
            <a:ext cx="1371600" cy="1688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3554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2" y="0"/>
            <a:ext cx="5850468" cy="3290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853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2" y="0"/>
            <a:ext cx="5850468" cy="3290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506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4229" y="0"/>
            <a:ext cx="4788205" cy="329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8631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0994" y="108822"/>
            <a:ext cx="2308157" cy="3182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198" y="104951"/>
            <a:ext cx="2430073" cy="31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511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2" y="0"/>
            <a:ext cx="5850468" cy="3290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077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2" y="0"/>
            <a:ext cx="5850468" cy="3290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17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2" y="0"/>
            <a:ext cx="5850468" cy="3290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130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232</TotalTime>
  <Words>0</Words>
  <Application>Microsoft Office PowerPoint</Application>
  <PresentationFormat>Произвольный</PresentationFormat>
  <Paragraphs>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Smoxt</dc:creator>
  <cp:lastModifiedBy>Пользователь Windows</cp:lastModifiedBy>
  <cp:revision>24</cp:revision>
  <dcterms:created xsi:type="dcterms:W3CDTF">2021-05-28T14:40:50Z</dcterms:created>
  <dcterms:modified xsi:type="dcterms:W3CDTF">2023-05-13T21:28:10Z</dcterms:modified>
</cp:coreProperties>
</file>