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62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05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7140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74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8179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24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630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18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3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23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4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60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8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37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8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30A8-0F13-4CCF-93AD-41C726191F67}" type="datetimeFigureOut">
              <a:rPr lang="ru-RU" smtClean="0"/>
              <a:t>14.05.2023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0B818F-762D-4704-BD04-FBA2C9824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3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379542"/>
              </p:ext>
            </p:extLst>
          </p:nvPr>
        </p:nvGraphicFramePr>
        <p:xfrm>
          <a:off x="1267720" y="1142746"/>
          <a:ext cx="8326656" cy="4630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0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015" y="145575"/>
            <a:ext cx="10759490" cy="2447499"/>
          </a:xfrm>
        </p:spPr>
        <p:txBody>
          <a:bodyPr>
            <a:noAutofit/>
          </a:bodyPr>
          <a:lstStyle/>
          <a:p>
            <a:r>
              <a:rPr lang="ru-RU" sz="11500" b="1" dirty="0"/>
              <a:t>Экология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0070C0"/>
                </a:solidFill>
              </a:rPr>
              <a:t>(«</a:t>
            </a:r>
            <a:r>
              <a:rPr lang="ru-RU" sz="5400" dirty="0" err="1">
                <a:solidFill>
                  <a:srgbClr val="0070C0"/>
                </a:solidFill>
              </a:rPr>
              <a:t>экос</a:t>
            </a:r>
            <a:r>
              <a:rPr lang="ru-RU" sz="5400" dirty="0">
                <a:solidFill>
                  <a:srgbClr val="0070C0"/>
                </a:solidFill>
              </a:rPr>
              <a:t>» — дом, «логос» — наука)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chemeClr val="tx1"/>
                </a:solidFill>
              </a:rPr>
              <a:t>— </a:t>
            </a:r>
            <a:r>
              <a:rPr lang="ru-RU" sz="5400" dirty="0">
                <a:solidFill>
                  <a:schemeClr val="tx1"/>
                </a:solidFill>
              </a:rPr>
              <a:t>это </a:t>
            </a:r>
            <a:r>
              <a:rPr lang="ru-RU" sz="5400" b="1" dirty="0">
                <a:solidFill>
                  <a:schemeClr val="tx1"/>
                </a:solidFill>
              </a:rPr>
              <a:t>наука о взаимосвязи живых существ друг с другом и со средой обитания</a:t>
            </a:r>
            <a:r>
              <a:rPr lang="ru-RU" sz="5400" dirty="0">
                <a:solidFill>
                  <a:schemeClr val="tx1"/>
                </a:solidFill>
              </a:rPr>
              <a:t>.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8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407006"/>
              </p:ext>
            </p:extLst>
          </p:nvPr>
        </p:nvGraphicFramePr>
        <p:xfrm>
          <a:off x="1267720" y="1142746"/>
          <a:ext cx="8326656" cy="463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04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475373"/>
              </p:ext>
            </p:extLst>
          </p:nvPr>
        </p:nvGraphicFramePr>
        <p:xfrm>
          <a:off x="1267720" y="1142746"/>
          <a:ext cx="8326656" cy="4630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6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721061"/>
              </p:ext>
            </p:extLst>
          </p:nvPr>
        </p:nvGraphicFramePr>
        <p:xfrm>
          <a:off x="1267720" y="1142746"/>
          <a:ext cx="8326656" cy="4631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28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367491"/>
              </p:ext>
            </p:extLst>
          </p:nvPr>
        </p:nvGraphicFramePr>
        <p:xfrm>
          <a:off x="1267720" y="1142746"/>
          <a:ext cx="8326656" cy="4631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6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96125"/>
              </p:ext>
            </p:extLst>
          </p:nvPr>
        </p:nvGraphicFramePr>
        <p:xfrm>
          <a:off x="1267720" y="1142746"/>
          <a:ext cx="8326656" cy="4631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7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275685"/>
              </p:ext>
            </p:extLst>
          </p:nvPr>
        </p:nvGraphicFramePr>
        <p:xfrm>
          <a:off x="1267720" y="1142746"/>
          <a:ext cx="8326656" cy="463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95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973781"/>
              </p:ext>
            </p:extLst>
          </p:nvPr>
        </p:nvGraphicFramePr>
        <p:xfrm>
          <a:off x="1267720" y="1142746"/>
          <a:ext cx="8326656" cy="4632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9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0709" y="425608"/>
            <a:ext cx="3583548" cy="516087"/>
          </a:xfrm>
        </p:spPr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9035"/>
              </p:ext>
            </p:extLst>
          </p:nvPr>
        </p:nvGraphicFramePr>
        <p:xfrm>
          <a:off x="1267720" y="1142746"/>
          <a:ext cx="8326656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  <a:gridCol w="693888"/>
              </a:tblGrid>
              <a:tr h="5787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782"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9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269</Words>
  <Application>Microsoft Office PowerPoint</Application>
  <PresentationFormat>Широкоэкранный</PresentationFormat>
  <Paragraphs>269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Кроссворд</vt:lpstr>
      <vt:lpstr>Кроссворд</vt:lpstr>
      <vt:lpstr>Кроссворд</vt:lpstr>
      <vt:lpstr>Кроссворд</vt:lpstr>
      <vt:lpstr>Кроссворд</vt:lpstr>
      <vt:lpstr>Кроссворд</vt:lpstr>
      <vt:lpstr>Кроссворд</vt:lpstr>
      <vt:lpstr>Кроссворд</vt:lpstr>
      <vt:lpstr>Кроссворд</vt:lpstr>
      <vt:lpstr>Экология  («экос» — дом, «логос» — наука)   — это наука о взаимосвязи живых существ друг с другом и со средой обитания.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Юзер</dc:creator>
  <cp:lastModifiedBy>Юзер</cp:lastModifiedBy>
  <cp:revision>7</cp:revision>
  <dcterms:created xsi:type="dcterms:W3CDTF">2023-05-14T14:55:34Z</dcterms:created>
  <dcterms:modified xsi:type="dcterms:W3CDTF">2023-05-14T15:15:56Z</dcterms:modified>
</cp:coreProperties>
</file>