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2" r:id="rId3"/>
    <p:sldId id="264" r:id="rId4"/>
    <p:sldId id="256" r:id="rId5"/>
    <p:sldId id="263" r:id="rId6"/>
    <p:sldId id="267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s://s1.slide-share.ru/s_slide/0f5da8fde6c31e6b5baff628bede5619/1b6270c9-b60b-4556-9746-b8d5a3b41f7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s://s1.slide-share.ru/s_slide/0f5da8fde6c31e6b5baff628bede5619/1b6270c9-b60b-4556-9746-b8d5a3b41f7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 descr="https://fs00.infourok.ru/images/doc/187/213845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2" descr="https://school132.ru/wp-content/uploads/2021/03/fun_gram.jpg"/>
          <p:cNvPicPr>
            <a:picLocks noChangeAspect="1" noChangeArrowheads="1"/>
          </p:cNvPicPr>
          <p:nvPr/>
        </p:nvPicPr>
        <p:blipFill>
          <a:blip r:embed="rId3"/>
          <a:srcRect l="56418" t="22388" b="19318"/>
          <a:stretch>
            <a:fillRect/>
          </a:stretch>
        </p:blipFill>
        <p:spPr bwMode="auto">
          <a:xfrm>
            <a:off x="428596" y="4000504"/>
            <a:ext cx="2421180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5.infourok.ru/uploads/ex/04a6/00149e15-3dfef137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 descr="PIS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PIS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AutoShape 6" descr="PIS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2" name="Picture 8" descr="https://ds05.infourok.ru/uploads/ex/0f1a/001285a9-d56c325e/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chool5syzran.minobr63.ru/wp-content/uploads/2021/09/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cf2.ppt-online.org/files2/slide/e/Eqn7Cwce8vdWKNaLXrkDob3y4jGPQT061OpJHuAYg/slide-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Работа с текстами разной природы </a:t>
            </a:r>
          </a:p>
          <a:p>
            <a:r>
              <a:rPr lang="ru-RU" sz="2000" b="1" dirty="0" smtClean="0"/>
              <a:t>На уроках должны демонстрировать тексты табличной формы, в виде </a:t>
            </a:r>
            <a:r>
              <a:rPr lang="ru-RU" sz="2000" b="1" dirty="0" err="1" smtClean="0"/>
              <a:t>инфографики</a:t>
            </a:r>
            <a:r>
              <a:rPr lang="ru-RU" sz="2000" b="1" dirty="0" smtClean="0"/>
              <a:t> и графики, с кодовыми обозначениями, стрелками. Работа с такими </a:t>
            </a:r>
            <a:r>
              <a:rPr lang="ru-RU" sz="2000" b="1" dirty="0" err="1" smtClean="0"/>
              <a:t>несплошными</a:t>
            </a:r>
            <a:r>
              <a:rPr lang="ru-RU" sz="2000" b="1" dirty="0" smtClean="0"/>
              <a:t> текстами крайне важна для старшеклассников. Эти навыки будут не только проверяться на PISA и аттестации, но и понадобятся во взрослой жизни.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Табличный формат"/>
          <p:cNvPicPr>
            <a:picLocks noChangeAspect="1" noChangeArrowheads="1"/>
          </p:cNvPicPr>
          <p:nvPr/>
        </p:nvPicPr>
        <p:blipFill>
          <a:blip r:embed="rId2"/>
          <a:srcRect l="3125" t="4820" r="8593"/>
          <a:stretch>
            <a:fillRect/>
          </a:stretch>
        </p:blipFill>
        <p:spPr bwMode="auto">
          <a:xfrm>
            <a:off x="500034" y="1928802"/>
            <a:ext cx="8072494" cy="889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уточные стих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8000"/>
            <a:ext cx="9144000" cy="5940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Важно давать детям творческие задания на развитие </a:t>
            </a:r>
            <a:r>
              <a:rPr lang="ru-RU" sz="2800" b="1" dirty="0" err="1" smtClean="0"/>
              <a:t>креативного</a:t>
            </a:r>
            <a:r>
              <a:rPr lang="ru-RU" sz="2800" b="1" dirty="0" smtClean="0"/>
              <a:t> мышления.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12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W</cp:lastModifiedBy>
  <cp:revision>7</cp:revision>
  <dcterms:created xsi:type="dcterms:W3CDTF">2021-11-16T17:52:14Z</dcterms:created>
  <dcterms:modified xsi:type="dcterms:W3CDTF">2023-05-14T18:28:48Z</dcterms:modified>
</cp:coreProperties>
</file>