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8A4"/>
    <a:srgbClr val="197D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23891-A108-4918-8AA9-47198FDFF928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433C0-D541-4C96-88B3-BD4C46D73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8C2A-AD97-4BCF-B101-69B2848A5D3D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6178-F3A7-47FE-A16A-97EE39CCF853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C18E-7FA6-4ACB-9F7B-5A76084EE7B9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1F07-2653-4382-AE21-D5BFD3492D05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C625-8514-4143-96EB-E02FD649B8AA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3A31811-40F9-4CBF-ADB6-BBC9220A3438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63259-B904-43A3-B3F5-4AB38892890E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684F4-3C4F-450D-8D65-C92CAC9DA25A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827B-647E-4699-B68F-BC77944E6EE6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8BA27-327F-4137-8ED4-A00B6E6510BD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7613E6-8758-4562-93B7-279592D50AEB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Составила: Пожилова Е.Г.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ECAE72C-AE47-4AC3-80B8-DC39BB6C0CA1}" type="datetime1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Составила: Пожилова Е.Г.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«Цвет и форма»</a:t>
            </a:r>
            <a:endParaRPr lang="ru-RU" sz="6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Интерактивная игра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Учить детей классифицировать геометрические фигуры по двум признакам одновременно (цвет, форма), выделять те фигуры, которые соответствуют данным признакам; </a:t>
            </a:r>
          </a:p>
          <a:p>
            <a:r>
              <a:rPr lang="ru-RU" dirty="0" smtClean="0"/>
              <a:t>Развивать пространственное мышление, воображение,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Найти фигуры, которые соответствуют данным признакам (цвет и форма) одновременно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27784" y="1700808"/>
            <a:ext cx="3960000" cy="3960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25144"/>
            <a:ext cx="720000" cy="7200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403648" y="5085184"/>
            <a:ext cx="1224136" cy="1058416"/>
          </a:xfrm>
          <a:prstGeom prst="triangl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8377931">
            <a:off x="6850610" y="2179496"/>
            <a:ext cx="1800200" cy="1562472"/>
          </a:xfrm>
          <a:prstGeom prst="triangl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716876">
            <a:off x="694721" y="360538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763688" y="3356992"/>
            <a:ext cx="628656" cy="4823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4941168"/>
            <a:ext cx="936104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067944" y="1916832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96136" y="908720"/>
            <a:ext cx="864096" cy="79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11560" y="3356992"/>
            <a:ext cx="720000" cy="72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123728" y="620688"/>
            <a:ext cx="1080000" cy="1080000"/>
          </a:xfrm>
          <a:prstGeom prst="ellips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644008" y="6138000"/>
            <a:ext cx="720000" cy="720000"/>
          </a:xfrm>
          <a:prstGeom prst="ellips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7236296" y="980728"/>
            <a:ext cx="936104" cy="72008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404664"/>
            <a:ext cx="158417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1772816"/>
            <a:ext cx="936104" cy="936104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6917979">
            <a:off x="5796136" y="5445224"/>
            <a:ext cx="1224136" cy="113042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100392" y="404664"/>
            <a:ext cx="720000" cy="72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3059832" y="5589240"/>
            <a:ext cx="720000" cy="72008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29 0.40901 " pathEditMode="relative" ptsTypes="AA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9688 0.33572 " pathEditMode="relative" ptsTypes="AA">
                                      <p:cBhvr>
                                        <p:cTn id="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5723E-6 L 0.11823 -0.13618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1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55776" y="1556792"/>
            <a:ext cx="3960000" cy="3960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452320" y="5301208"/>
            <a:ext cx="914400" cy="914400"/>
          </a:xfrm>
          <a:prstGeom prst="ellips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596336" y="404664"/>
            <a:ext cx="1080000" cy="10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3968" y="566124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7544" y="5229200"/>
            <a:ext cx="914400" cy="914400"/>
          </a:xfrm>
          <a:prstGeom prst="ellips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796136" y="5085184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2342743">
            <a:off x="2177355" y="736736"/>
            <a:ext cx="844680" cy="698376"/>
          </a:xfrm>
          <a:prstGeom prst="triangl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7308304" y="1772816"/>
            <a:ext cx="914400" cy="914400"/>
          </a:xfrm>
          <a:prstGeom prst="rtTriangl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4288038">
            <a:off x="1682775" y="4606264"/>
            <a:ext cx="1202432" cy="1058416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59078">
            <a:off x="535538" y="371301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3861048"/>
            <a:ext cx="360000" cy="360000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665585">
            <a:off x="1619672" y="1844824"/>
            <a:ext cx="770384" cy="7703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404664"/>
            <a:ext cx="914400" cy="9144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2780928"/>
            <a:ext cx="1008112" cy="432048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7452320" y="3573016"/>
            <a:ext cx="134644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836712"/>
            <a:ext cx="1512168" cy="6480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5661248"/>
            <a:ext cx="1008112" cy="55436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995936" y="198884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1520" y="332656"/>
            <a:ext cx="1440000" cy="144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7399 C 0.04982 -0.16786 0.10312 -0.26174 0.09323 -0.29526 C 0.08333 -0.32879 -0.02605 -0.2763 -0.06268 -0.27492 C -0.09931 -0.27353 -0.10868 -0.27052 -0.12709 -0.28624 C -0.14549 -0.30197 -0.16511 -0.35584 -0.17275 -0.36971 " pathEditMode="relative" ptsTypes="aaaaA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0.08394 L 0.49601 0.37758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55776" y="1556792"/>
            <a:ext cx="3960000" cy="3960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547664" y="1844824"/>
            <a:ext cx="914400" cy="914400"/>
          </a:xfrm>
          <a:prstGeom prst="ellips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91880" y="5589240"/>
            <a:ext cx="914400" cy="914400"/>
          </a:xfrm>
          <a:prstGeom prst="ellips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516216" y="170080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660232" y="357301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404664"/>
            <a:ext cx="720000" cy="72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149080"/>
            <a:ext cx="1080000" cy="108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76672"/>
            <a:ext cx="914400" cy="9144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661248"/>
            <a:ext cx="360000" cy="3600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1988840"/>
            <a:ext cx="914400" cy="9144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200652">
            <a:off x="519971" y="2430756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340864">
            <a:off x="7812360" y="2420888"/>
            <a:ext cx="1060704" cy="914400"/>
          </a:xfrm>
          <a:prstGeom prst="triangl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9418022">
            <a:off x="6467995" y="5022579"/>
            <a:ext cx="1060704" cy="914400"/>
          </a:xfrm>
          <a:prstGeom prst="triangl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2479953">
            <a:off x="2152503" y="5117294"/>
            <a:ext cx="914400" cy="432048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95936" y="476672"/>
            <a:ext cx="1656184" cy="914400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5589240"/>
            <a:ext cx="43204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100392" y="4653136"/>
            <a:ext cx="410344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>
            <a:off x="2123728" y="332656"/>
            <a:ext cx="914400" cy="9144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812360" y="548680"/>
            <a:ext cx="792048" cy="792048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53179E-6 L -0.28351 0.40902 " pathEditMode="relative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5723E-6 L 0.32292 -0.1257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44 0.05943 L 0.30451 0.39492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483768" y="1412776"/>
            <a:ext cx="3960000" cy="3960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04864"/>
            <a:ext cx="360000" cy="36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5445224"/>
            <a:ext cx="1080000" cy="1080000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5517232"/>
            <a:ext cx="720000" cy="720000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05273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17032"/>
            <a:ext cx="1008112" cy="626368"/>
          </a:xfrm>
          <a:prstGeom prst="rect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4304988">
            <a:off x="6920014" y="1018042"/>
            <a:ext cx="2016224" cy="792088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941168"/>
            <a:ext cx="432048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3212976"/>
            <a:ext cx="91440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2060848"/>
            <a:ext cx="914400" cy="508992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476672"/>
            <a:ext cx="432048" cy="914400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3943905">
            <a:off x="8139234" y="4531856"/>
            <a:ext cx="914400" cy="360040"/>
          </a:xfrm>
          <a:prstGeom prst="rect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31640" y="332656"/>
            <a:ext cx="914400" cy="914400"/>
          </a:xfrm>
          <a:prstGeom prst="ellips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24328" y="537321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932040" y="404664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75656" y="4293096"/>
            <a:ext cx="914400" cy="914400"/>
          </a:xfrm>
          <a:prstGeom prst="ellips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2394783">
            <a:off x="6830022" y="3806783"/>
            <a:ext cx="1060704" cy="914400"/>
          </a:xfrm>
          <a:prstGeom prst="triangle">
            <a:avLst/>
          </a:prstGeom>
          <a:solidFill>
            <a:srgbClr val="1B08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187624" y="2204864"/>
            <a:ext cx="900000" cy="1080000"/>
          </a:xfrm>
          <a:prstGeom prst="triangle">
            <a:avLst/>
          </a:prstGeom>
          <a:solidFill>
            <a:srgbClr val="197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8126223">
            <a:off x="3825256" y="5922616"/>
            <a:ext cx="914400" cy="9144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 rot="16200000">
            <a:off x="2915816" y="260648"/>
            <a:ext cx="1080000" cy="10800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29 0.09434 L -0.40642 0.409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54 -0.0504 L -0.32204 -0.24971 " pathEditMode="relative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3839 L 0.29149 0.258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87773467-tofuttibreak.tumblr.compost520197767viarisingtensions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5733256"/>
            <a:ext cx="986458" cy="948517"/>
          </a:xfrm>
        </p:spPr>
      </p:pic>
      <p:sp>
        <p:nvSpPr>
          <p:cNvPr id="4" name="Прямоугольник 3"/>
          <p:cNvSpPr/>
          <p:nvPr/>
        </p:nvSpPr>
        <p:spPr>
          <a:xfrm>
            <a:off x="2166537" y="2967335"/>
            <a:ext cx="4810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202</TotalTime>
  <Words>58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Интерактивная игра</vt:lpstr>
      <vt:lpstr>Цель игры:</vt:lpstr>
      <vt:lpstr>Правила игры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user</cp:lastModifiedBy>
  <cp:revision>22</cp:revision>
  <dcterms:created xsi:type="dcterms:W3CDTF">2014-10-26T15:41:37Z</dcterms:created>
  <dcterms:modified xsi:type="dcterms:W3CDTF">2023-05-13T17:33:14Z</dcterms:modified>
</cp:coreProperties>
</file>