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37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19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956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91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364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00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401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078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85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00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59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38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93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64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01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5C0C2-72B0-4982-982F-ED2F0BD3E185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1796A9C-F81D-4A17-9BDF-F5BC569BE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86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4619" y="2404531"/>
            <a:ext cx="8498148" cy="1646302"/>
          </a:xfrm>
        </p:spPr>
        <p:txBody>
          <a:bodyPr/>
          <a:lstStyle/>
          <a:p>
            <a:pPr algn="ctr"/>
            <a:r>
              <a:rPr lang="ru-RU" dirty="0"/>
              <a:t>Ландшафты: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природные </a:t>
            </a:r>
            <a:r>
              <a:rPr lang="ru-RU" dirty="0"/>
              <a:t>и культурные.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686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Ландшафт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5571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это часть земной поверхности с относительно однородными природными условиями: климатом, формой рельефа, животным и растительным сообществом.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50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Природные ландшафты- </a:t>
            </a:r>
            <a:r>
              <a:rPr lang="ru-RU" sz="2700" dirty="0" smtClean="0"/>
              <a:t>территории земной поверхности, которые сформировались без участия человека под воздействием природных сил:</a:t>
            </a:r>
            <a:br>
              <a:rPr lang="ru-RU" sz="2700" dirty="0" smtClean="0"/>
            </a:br>
            <a:r>
              <a:rPr lang="ru-RU" dirty="0" smtClean="0"/>
              <a:t>водные, равнинные, горные, лесные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343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65"/>
            <a:ext cx="10441586" cy="68160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806749" y="3375920"/>
            <a:ext cx="3269673" cy="14501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800" dirty="0" smtClean="0"/>
              <a:t>Городской</a:t>
            </a:r>
          </a:p>
          <a:p>
            <a:pPr marL="342900" indent="-342900" algn="ctr">
              <a:buAutoNum type="arabicPeriod"/>
            </a:pPr>
            <a:r>
              <a:rPr lang="ru-RU" sz="2800" dirty="0" smtClean="0"/>
              <a:t>Промышленный</a:t>
            </a:r>
          </a:p>
          <a:p>
            <a:pPr marL="342900" indent="-342900" algn="ctr">
              <a:buAutoNum type="arabicPeriod"/>
            </a:pPr>
            <a:r>
              <a:rPr lang="ru-RU" sz="2800" dirty="0"/>
              <a:t> </a:t>
            </a:r>
            <a:r>
              <a:rPr lang="ru-RU" sz="2800" dirty="0" smtClean="0"/>
              <a:t>Аграрный</a:t>
            </a:r>
            <a:endParaRPr lang="ru-RU" sz="2800" dirty="0"/>
          </a:p>
        </p:txBody>
      </p:sp>
      <p:sp>
        <p:nvSpPr>
          <p:cNvPr id="6" name="Овал 5"/>
          <p:cNvSpPr/>
          <p:nvPr/>
        </p:nvSpPr>
        <p:spPr>
          <a:xfrm>
            <a:off x="942109" y="1482436"/>
            <a:ext cx="429491" cy="4479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934691" y="2701636"/>
            <a:ext cx="498764" cy="4294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01782" y="5458691"/>
            <a:ext cx="540327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176655" y="1648691"/>
            <a:ext cx="554181" cy="5118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934691" y="6220691"/>
            <a:ext cx="692727" cy="4849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7176655" y="5140036"/>
            <a:ext cx="554181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815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75745" y="1559609"/>
            <a:ext cx="4185623" cy="330411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Вам необходимо составить ландшафтную схему участка  учетом, что на нем будет расположен: дом, баня, теплица, водоем, дворовые постройки. Для схемы используйте условные обозначения.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0836" t="6959" b="7781"/>
          <a:stretch/>
        </p:blipFill>
        <p:spPr>
          <a:xfrm>
            <a:off x="5541818" y="433796"/>
            <a:ext cx="4057804" cy="395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585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81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Аспект</vt:lpstr>
      <vt:lpstr>Ландшафты:  природные и культурные.</vt:lpstr>
      <vt:lpstr>Ландшафт</vt:lpstr>
      <vt:lpstr>Природные ландшафты- территории земной поверхности, которые сформировались без участия человека под воздействием природных сил: водные, равнинные, горные, лесные</vt:lpstr>
      <vt:lpstr>Презентация PowerPoint</vt:lpstr>
      <vt:lpstr>Задание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Ландшафты:  природные и культурные.</dc:title>
  <dc:creator>Агаханова КФ</dc:creator>
  <cp:lastModifiedBy>Агаханова КФ</cp:lastModifiedBy>
  <cp:revision>8</cp:revision>
  <dcterms:created xsi:type="dcterms:W3CDTF">2023-04-19T19:21:51Z</dcterms:created>
  <dcterms:modified xsi:type="dcterms:W3CDTF">2023-05-14T17:35:44Z</dcterms:modified>
</cp:coreProperties>
</file>