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7" r:id="rId7"/>
    <p:sldId id="268" r:id="rId8"/>
    <p:sldId id="271" r:id="rId9"/>
    <p:sldId id="269" r:id="rId10"/>
    <p:sldId id="270" r:id="rId11"/>
    <p:sldId id="273" r:id="rId12"/>
    <p:sldId id="261" r:id="rId13"/>
    <p:sldId id="262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54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EFD360-2F6B-40E4-A987-7FED6BF7D642}" type="doc">
      <dgm:prSet loTypeId="urn:microsoft.com/office/officeart/2005/8/layout/cycle4#2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8C623B17-4B17-4262-9EC6-C7AECEA5A4A2}">
      <dgm:prSet phldrT="[Текст]" phldr="1"/>
      <dgm:spPr/>
      <dgm:t>
        <a:bodyPr/>
        <a:lstStyle/>
        <a:p>
          <a:endParaRPr lang="ru-RU" dirty="0"/>
        </a:p>
      </dgm:t>
    </dgm:pt>
    <dgm:pt modelId="{626F80EB-808C-47F6-BCE4-7B972314F555}" type="parTrans" cxnId="{B15465D4-D5C6-4FFE-A06B-00CC1ADD8A67}">
      <dgm:prSet/>
      <dgm:spPr/>
      <dgm:t>
        <a:bodyPr/>
        <a:lstStyle/>
        <a:p>
          <a:endParaRPr lang="ru-RU"/>
        </a:p>
      </dgm:t>
    </dgm:pt>
    <dgm:pt modelId="{82C2321D-389E-4D55-BB04-C680B3A91F39}" type="sibTrans" cxnId="{B15465D4-D5C6-4FFE-A06B-00CC1ADD8A67}">
      <dgm:prSet/>
      <dgm:spPr/>
      <dgm:t>
        <a:bodyPr/>
        <a:lstStyle/>
        <a:p>
          <a:endParaRPr lang="ru-RU"/>
        </a:p>
      </dgm:t>
    </dgm:pt>
    <dgm:pt modelId="{E1725DA0-2183-414A-A214-313CE2214997}">
      <dgm:prSet phldrT="[Текст]" phldr="1"/>
      <dgm:spPr/>
      <dgm:t>
        <a:bodyPr/>
        <a:lstStyle/>
        <a:p>
          <a:endParaRPr lang="ru-RU" dirty="0"/>
        </a:p>
      </dgm:t>
    </dgm:pt>
    <dgm:pt modelId="{4AE51F69-A3AF-44AE-B042-414DA51986B4}" type="parTrans" cxnId="{78E6233A-E0EF-4CEE-B597-087F71F03862}">
      <dgm:prSet/>
      <dgm:spPr/>
      <dgm:t>
        <a:bodyPr/>
        <a:lstStyle/>
        <a:p>
          <a:endParaRPr lang="ru-RU"/>
        </a:p>
      </dgm:t>
    </dgm:pt>
    <dgm:pt modelId="{1731795E-4608-4EF1-993E-684BC5472029}" type="sibTrans" cxnId="{78E6233A-E0EF-4CEE-B597-087F71F03862}">
      <dgm:prSet/>
      <dgm:spPr/>
      <dgm:t>
        <a:bodyPr/>
        <a:lstStyle/>
        <a:p>
          <a:endParaRPr lang="ru-RU"/>
        </a:p>
      </dgm:t>
    </dgm:pt>
    <dgm:pt modelId="{DEC0C311-F599-4A8D-9336-0FE8F32DC7F5}">
      <dgm:prSet phldrT="[Текст]" phldr="1"/>
      <dgm:spPr/>
      <dgm:t>
        <a:bodyPr/>
        <a:lstStyle/>
        <a:p>
          <a:endParaRPr lang="ru-RU" dirty="0"/>
        </a:p>
      </dgm:t>
    </dgm:pt>
    <dgm:pt modelId="{3335CD9C-0062-43A4-97CE-DFAFFD867AD4}" type="parTrans" cxnId="{6230CB82-DC0F-465A-8011-2A38E6BA8791}">
      <dgm:prSet/>
      <dgm:spPr/>
      <dgm:t>
        <a:bodyPr/>
        <a:lstStyle/>
        <a:p>
          <a:endParaRPr lang="ru-RU"/>
        </a:p>
      </dgm:t>
    </dgm:pt>
    <dgm:pt modelId="{895A82C9-CF2E-4103-B7D8-ADF537DE79BC}" type="sibTrans" cxnId="{6230CB82-DC0F-465A-8011-2A38E6BA8791}">
      <dgm:prSet/>
      <dgm:spPr/>
      <dgm:t>
        <a:bodyPr/>
        <a:lstStyle/>
        <a:p>
          <a:endParaRPr lang="ru-RU"/>
        </a:p>
      </dgm:t>
    </dgm:pt>
    <dgm:pt modelId="{57E64ACB-82E1-4304-A637-A06E1D5E58A1}">
      <dgm:prSet phldrT="[Текст]" phldr="1"/>
      <dgm:spPr/>
      <dgm:t>
        <a:bodyPr/>
        <a:lstStyle/>
        <a:p>
          <a:endParaRPr lang="ru-RU" dirty="0"/>
        </a:p>
      </dgm:t>
    </dgm:pt>
    <dgm:pt modelId="{9AB06DC6-DCC7-4997-B57D-81325C5D183B}" type="parTrans" cxnId="{F0EE746A-B52A-4C2A-BADF-E02609145E26}">
      <dgm:prSet/>
      <dgm:spPr/>
      <dgm:t>
        <a:bodyPr/>
        <a:lstStyle/>
        <a:p>
          <a:endParaRPr lang="ru-RU"/>
        </a:p>
      </dgm:t>
    </dgm:pt>
    <dgm:pt modelId="{6638548E-8C5C-4B0F-A953-F9BAE8F844B4}" type="sibTrans" cxnId="{F0EE746A-B52A-4C2A-BADF-E02609145E26}">
      <dgm:prSet/>
      <dgm:spPr/>
      <dgm:t>
        <a:bodyPr/>
        <a:lstStyle/>
        <a:p>
          <a:endParaRPr lang="ru-RU"/>
        </a:p>
      </dgm:t>
    </dgm:pt>
    <dgm:pt modelId="{DB6020A9-BB0B-49F2-916E-603BD6EC3C67}">
      <dgm:prSet phldrT="[Текст]" phldr="1"/>
      <dgm:spPr/>
      <dgm:t>
        <a:bodyPr/>
        <a:lstStyle/>
        <a:p>
          <a:endParaRPr lang="ru-RU" dirty="0"/>
        </a:p>
      </dgm:t>
    </dgm:pt>
    <dgm:pt modelId="{149EE265-1330-4C3C-B106-DC3FF1318B45}" type="parTrans" cxnId="{B1009745-FB92-48A5-8CD9-FD514B49BB95}">
      <dgm:prSet/>
      <dgm:spPr/>
      <dgm:t>
        <a:bodyPr/>
        <a:lstStyle/>
        <a:p>
          <a:endParaRPr lang="ru-RU"/>
        </a:p>
      </dgm:t>
    </dgm:pt>
    <dgm:pt modelId="{639087DC-B327-4261-8A6B-32C82433CFA2}" type="sibTrans" cxnId="{B1009745-FB92-48A5-8CD9-FD514B49BB95}">
      <dgm:prSet/>
      <dgm:spPr/>
      <dgm:t>
        <a:bodyPr/>
        <a:lstStyle/>
        <a:p>
          <a:endParaRPr lang="ru-RU"/>
        </a:p>
      </dgm:t>
    </dgm:pt>
    <dgm:pt modelId="{4017D40B-0AA8-40D9-BF67-6EFA2D74D137}">
      <dgm:prSet phldrT="[Текст]" phldr="1"/>
      <dgm:spPr/>
      <dgm:t>
        <a:bodyPr/>
        <a:lstStyle/>
        <a:p>
          <a:endParaRPr lang="ru-RU" dirty="0"/>
        </a:p>
      </dgm:t>
    </dgm:pt>
    <dgm:pt modelId="{2B93ECDA-026A-4246-9A6E-8E6D84ED2156}" type="parTrans" cxnId="{3E94D230-34D1-47A3-8809-84E227F30051}">
      <dgm:prSet/>
      <dgm:spPr/>
      <dgm:t>
        <a:bodyPr/>
        <a:lstStyle/>
        <a:p>
          <a:endParaRPr lang="ru-RU"/>
        </a:p>
      </dgm:t>
    </dgm:pt>
    <dgm:pt modelId="{28505170-EEA3-4562-B53A-98FEDAD8CA39}" type="sibTrans" cxnId="{3E94D230-34D1-47A3-8809-84E227F30051}">
      <dgm:prSet/>
      <dgm:spPr/>
      <dgm:t>
        <a:bodyPr/>
        <a:lstStyle/>
        <a:p>
          <a:endParaRPr lang="ru-RU"/>
        </a:p>
      </dgm:t>
    </dgm:pt>
    <dgm:pt modelId="{4BF8E832-B59D-4935-B925-4B41EB9316D1}">
      <dgm:prSet phldrT="[Текст]" phldr="1"/>
      <dgm:spPr/>
      <dgm:t>
        <a:bodyPr/>
        <a:lstStyle/>
        <a:p>
          <a:endParaRPr lang="ru-RU" dirty="0"/>
        </a:p>
      </dgm:t>
    </dgm:pt>
    <dgm:pt modelId="{E3F6BFC2-0E54-4827-B658-A40BFFE8CBFF}" type="parTrans" cxnId="{CA1F05B1-7EBE-4A8F-B3EA-62256F523078}">
      <dgm:prSet/>
      <dgm:spPr/>
      <dgm:t>
        <a:bodyPr/>
        <a:lstStyle/>
        <a:p>
          <a:endParaRPr lang="ru-RU"/>
        </a:p>
      </dgm:t>
    </dgm:pt>
    <dgm:pt modelId="{2109A1C4-FA39-4D48-8E1F-7F216D479F24}" type="sibTrans" cxnId="{CA1F05B1-7EBE-4A8F-B3EA-62256F523078}">
      <dgm:prSet/>
      <dgm:spPr/>
      <dgm:t>
        <a:bodyPr/>
        <a:lstStyle/>
        <a:p>
          <a:endParaRPr lang="ru-RU"/>
        </a:p>
      </dgm:t>
    </dgm:pt>
    <dgm:pt modelId="{9993F7E7-B29C-4A11-9CC1-B30BE3CD3085}">
      <dgm:prSet phldrT="[Текст]" phldr="1"/>
      <dgm:spPr/>
      <dgm:t>
        <a:bodyPr/>
        <a:lstStyle/>
        <a:p>
          <a:endParaRPr lang="ru-RU" dirty="0"/>
        </a:p>
      </dgm:t>
    </dgm:pt>
    <dgm:pt modelId="{28E8C455-DCB8-403F-ABF6-EE880B813AA2}" type="parTrans" cxnId="{416BC45C-3DE8-49FA-8A37-901D0CD57E98}">
      <dgm:prSet/>
      <dgm:spPr/>
      <dgm:t>
        <a:bodyPr/>
        <a:lstStyle/>
        <a:p>
          <a:endParaRPr lang="ru-RU"/>
        </a:p>
      </dgm:t>
    </dgm:pt>
    <dgm:pt modelId="{BB740B2F-125C-4A81-9DF7-299C1C0C1DB6}" type="sibTrans" cxnId="{416BC45C-3DE8-49FA-8A37-901D0CD57E98}">
      <dgm:prSet/>
      <dgm:spPr/>
      <dgm:t>
        <a:bodyPr/>
        <a:lstStyle/>
        <a:p>
          <a:endParaRPr lang="ru-RU"/>
        </a:p>
      </dgm:t>
    </dgm:pt>
    <dgm:pt modelId="{EFF5A314-EDC7-4D35-B773-1DCF70A8E5EF}" type="pres">
      <dgm:prSet presAssocID="{31EFD360-2F6B-40E4-A987-7FED6BF7D64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9D0A86-BC8E-4053-B7C9-BAC1372BCC91}" type="pres">
      <dgm:prSet presAssocID="{31EFD360-2F6B-40E4-A987-7FED6BF7D642}" presName="children" presStyleCnt="0"/>
      <dgm:spPr/>
    </dgm:pt>
    <dgm:pt modelId="{6E0BB727-BAB3-4768-88B9-C1A62020EA16}" type="pres">
      <dgm:prSet presAssocID="{31EFD360-2F6B-40E4-A987-7FED6BF7D642}" presName="child1group" presStyleCnt="0"/>
      <dgm:spPr/>
    </dgm:pt>
    <dgm:pt modelId="{BFCE43D4-7AA8-490C-864A-3FB1633FD938}" type="pres">
      <dgm:prSet presAssocID="{31EFD360-2F6B-40E4-A987-7FED6BF7D642}" presName="child1" presStyleLbl="bgAcc1" presStyleIdx="0" presStyleCnt="4"/>
      <dgm:spPr/>
      <dgm:t>
        <a:bodyPr/>
        <a:lstStyle/>
        <a:p>
          <a:endParaRPr lang="ru-RU"/>
        </a:p>
      </dgm:t>
    </dgm:pt>
    <dgm:pt modelId="{9B61FAF3-07C0-4607-8624-86BE5E8422B7}" type="pres">
      <dgm:prSet presAssocID="{31EFD360-2F6B-40E4-A987-7FED6BF7D64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6B60B9-60A0-4A7D-ADA2-DBFF75DED8F8}" type="pres">
      <dgm:prSet presAssocID="{31EFD360-2F6B-40E4-A987-7FED6BF7D642}" presName="child2group" presStyleCnt="0"/>
      <dgm:spPr/>
    </dgm:pt>
    <dgm:pt modelId="{2C308B7D-D694-4178-8676-C774FC789F8C}" type="pres">
      <dgm:prSet presAssocID="{31EFD360-2F6B-40E4-A987-7FED6BF7D642}" presName="child2" presStyleLbl="bgAcc1" presStyleIdx="1" presStyleCnt="4"/>
      <dgm:spPr/>
      <dgm:t>
        <a:bodyPr/>
        <a:lstStyle/>
        <a:p>
          <a:endParaRPr lang="ru-RU"/>
        </a:p>
      </dgm:t>
    </dgm:pt>
    <dgm:pt modelId="{4A348C24-D5F4-41B2-81BC-CF14DF889029}" type="pres">
      <dgm:prSet presAssocID="{31EFD360-2F6B-40E4-A987-7FED6BF7D64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4A48C1-B5F4-47D3-AD30-3AE75A41A36D}" type="pres">
      <dgm:prSet presAssocID="{31EFD360-2F6B-40E4-A987-7FED6BF7D642}" presName="child3group" presStyleCnt="0"/>
      <dgm:spPr/>
    </dgm:pt>
    <dgm:pt modelId="{BFB67358-1CEA-4841-927B-4A7B52A82CD2}" type="pres">
      <dgm:prSet presAssocID="{31EFD360-2F6B-40E4-A987-7FED6BF7D642}" presName="child3" presStyleLbl="bgAcc1" presStyleIdx="2" presStyleCnt="4"/>
      <dgm:spPr/>
      <dgm:t>
        <a:bodyPr/>
        <a:lstStyle/>
        <a:p>
          <a:endParaRPr lang="ru-RU"/>
        </a:p>
      </dgm:t>
    </dgm:pt>
    <dgm:pt modelId="{8C05ED3A-EEFC-46E7-9C24-0EBBA23BC562}" type="pres">
      <dgm:prSet presAssocID="{31EFD360-2F6B-40E4-A987-7FED6BF7D64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C8CBEF-11A0-47C7-BA0D-A138D4157A7A}" type="pres">
      <dgm:prSet presAssocID="{31EFD360-2F6B-40E4-A987-7FED6BF7D642}" presName="child4group" presStyleCnt="0"/>
      <dgm:spPr/>
    </dgm:pt>
    <dgm:pt modelId="{37DA42A6-98F2-4577-B5E6-FF352A42ED78}" type="pres">
      <dgm:prSet presAssocID="{31EFD360-2F6B-40E4-A987-7FED6BF7D642}" presName="child4" presStyleLbl="bgAcc1" presStyleIdx="3" presStyleCnt="4"/>
      <dgm:spPr/>
      <dgm:t>
        <a:bodyPr/>
        <a:lstStyle/>
        <a:p>
          <a:endParaRPr lang="ru-RU"/>
        </a:p>
      </dgm:t>
    </dgm:pt>
    <dgm:pt modelId="{8362C60C-CF41-4B43-A2FE-AF5D5D3FB4C3}" type="pres">
      <dgm:prSet presAssocID="{31EFD360-2F6B-40E4-A987-7FED6BF7D64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72575-079C-4D21-9302-53CAD74A9FEC}" type="pres">
      <dgm:prSet presAssocID="{31EFD360-2F6B-40E4-A987-7FED6BF7D642}" presName="childPlaceholder" presStyleCnt="0"/>
      <dgm:spPr/>
    </dgm:pt>
    <dgm:pt modelId="{1A4D2390-69A4-4B82-B086-F003DB31646B}" type="pres">
      <dgm:prSet presAssocID="{31EFD360-2F6B-40E4-A987-7FED6BF7D642}" presName="circle" presStyleCnt="0"/>
      <dgm:spPr/>
    </dgm:pt>
    <dgm:pt modelId="{F0831F08-5040-4EC5-90DF-96982351F7EC}" type="pres">
      <dgm:prSet presAssocID="{31EFD360-2F6B-40E4-A987-7FED6BF7D64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CD347-E482-4A6E-A94E-7C277191B276}" type="pres">
      <dgm:prSet presAssocID="{31EFD360-2F6B-40E4-A987-7FED6BF7D64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C180D1-7DA1-4C35-8599-47852B9B56CF}" type="pres">
      <dgm:prSet presAssocID="{31EFD360-2F6B-40E4-A987-7FED6BF7D64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44ACE3-2153-4456-ADA1-3DEBE4E2DCAD}" type="pres">
      <dgm:prSet presAssocID="{31EFD360-2F6B-40E4-A987-7FED6BF7D64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0619D-9347-4E05-B479-C16F7E2FD689}" type="pres">
      <dgm:prSet presAssocID="{31EFD360-2F6B-40E4-A987-7FED6BF7D642}" presName="quadrantPlaceholder" presStyleCnt="0"/>
      <dgm:spPr/>
    </dgm:pt>
    <dgm:pt modelId="{B0503687-2894-4893-8AE7-CC55F92DF875}" type="pres">
      <dgm:prSet presAssocID="{31EFD360-2F6B-40E4-A987-7FED6BF7D642}" presName="center1" presStyleLbl="fgShp" presStyleIdx="0" presStyleCnt="2"/>
      <dgm:spPr/>
    </dgm:pt>
    <dgm:pt modelId="{57542679-FC04-455E-ABDC-8AB6CD0BB40F}" type="pres">
      <dgm:prSet presAssocID="{31EFD360-2F6B-40E4-A987-7FED6BF7D642}" presName="center2" presStyleLbl="fgShp" presStyleIdx="1" presStyleCnt="2"/>
      <dgm:spPr/>
    </dgm:pt>
  </dgm:ptLst>
  <dgm:cxnLst>
    <dgm:cxn modelId="{F0EE746A-B52A-4C2A-BADF-E02609145E26}" srcId="{DEC0C311-F599-4A8D-9336-0FE8F32DC7F5}" destId="{57E64ACB-82E1-4304-A637-A06E1D5E58A1}" srcOrd="0" destOrd="0" parTransId="{9AB06DC6-DCC7-4997-B57D-81325C5D183B}" sibTransId="{6638548E-8C5C-4B0F-A953-F9BAE8F844B4}"/>
    <dgm:cxn modelId="{B91288F6-5653-497F-939D-59748E0923E6}" type="presOf" srcId="{4017D40B-0AA8-40D9-BF67-6EFA2D74D137}" destId="{8C05ED3A-EEFC-46E7-9C24-0EBBA23BC562}" srcOrd="1" destOrd="0" presId="urn:microsoft.com/office/officeart/2005/8/layout/cycle4#2"/>
    <dgm:cxn modelId="{015E836D-FD53-4221-A930-FBA97D06CF58}" type="presOf" srcId="{4BF8E832-B59D-4935-B925-4B41EB9316D1}" destId="{4B44ACE3-2153-4456-ADA1-3DEBE4E2DCAD}" srcOrd="0" destOrd="0" presId="urn:microsoft.com/office/officeart/2005/8/layout/cycle4#2"/>
    <dgm:cxn modelId="{72346319-5F4A-47E9-8E36-380B14C6560B}" type="presOf" srcId="{57E64ACB-82E1-4304-A637-A06E1D5E58A1}" destId="{2C308B7D-D694-4178-8676-C774FC789F8C}" srcOrd="0" destOrd="0" presId="urn:microsoft.com/office/officeart/2005/8/layout/cycle4#2"/>
    <dgm:cxn modelId="{3E94D230-34D1-47A3-8809-84E227F30051}" srcId="{DB6020A9-BB0B-49F2-916E-603BD6EC3C67}" destId="{4017D40B-0AA8-40D9-BF67-6EFA2D74D137}" srcOrd="0" destOrd="0" parTransId="{2B93ECDA-026A-4246-9A6E-8E6D84ED2156}" sibTransId="{28505170-EEA3-4562-B53A-98FEDAD8CA39}"/>
    <dgm:cxn modelId="{1DE928A4-21BC-4AC2-97D3-748C4576324D}" type="presOf" srcId="{31EFD360-2F6B-40E4-A987-7FED6BF7D642}" destId="{EFF5A314-EDC7-4D35-B773-1DCF70A8E5EF}" srcOrd="0" destOrd="0" presId="urn:microsoft.com/office/officeart/2005/8/layout/cycle4#2"/>
    <dgm:cxn modelId="{B15465D4-D5C6-4FFE-A06B-00CC1ADD8A67}" srcId="{31EFD360-2F6B-40E4-A987-7FED6BF7D642}" destId="{8C623B17-4B17-4262-9EC6-C7AECEA5A4A2}" srcOrd="0" destOrd="0" parTransId="{626F80EB-808C-47F6-BCE4-7B972314F555}" sibTransId="{82C2321D-389E-4D55-BB04-C680B3A91F39}"/>
    <dgm:cxn modelId="{B1009745-FB92-48A5-8CD9-FD514B49BB95}" srcId="{31EFD360-2F6B-40E4-A987-7FED6BF7D642}" destId="{DB6020A9-BB0B-49F2-916E-603BD6EC3C67}" srcOrd="2" destOrd="0" parTransId="{149EE265-1330-4C3C-B106-DC3FF1318B45}" sibTransId="{639087DC-B327-4261-8A6B-32C82433CFA2}"/>
    <dgm:cxn modelId="{78E6233A-E0EF-4CEE-B597-087F71F03862}" srcId="{8C623B17-4B17-4262-9EC6-C7AECEA5A4A2}" destId="{E1725DA0-2183-414A-A214-313CE2214997}" srcOrd="0" destOrd="0" parTransId="{4AE51F69-A3AF-44AE-B042-414DA51986B4}" sibTransId="{1731795E-4608-4EF1-993E-684BC5472029}"/>
    <dgm:cxn modelId="{A58B734A-6423-4A61-AA81-A7C37853AFC8}" type="presOf" srcId="{9993F7E7-B29C-4A11-9CC1-B30BE3CD3085}" destId="{37DA42A6-98F2-4577-B5E6-FF352A42ED78}" srcOrd="0" destOrd="0" presId="urn:microsoft.com/office/officeart/2005/8/layout/cycle4#2"/>
    <dgm:cxn modelId="{5E1737BC-1DC3-49FA-B826-B6E6C882AA80}" type="presOf" srcId="{DB6020A9-BB0B-49F2-916E-603BD6EC3C67}" destId="{D0C180D1-7DA1-4C35-8599-47852B9B56CF}" srcOrd="0" destOrd="0" presId="urn:microsoft.com/office/officeart/2005/8/layout/cycle4#2"/>
    <dgm:cxn modelId="{3975DB4B-88E6-44E1-92B0-57CA43E40E2B}" type="presOf" srcId="{4017D40B-0AA8-40D9-BF67-6EFA2D74D137}" destId="{BFB67358-1CEA-4841-927B-4A7B52A82CD2}" srcOrd="0" destOrd="0" presId="urn:microsoft.com/office/officeart/2005/8/layout/cycle4#2"/>
    <dgm:cxn modelId="{6230CB82-DC0F-465A-8011-2A38E6BA8791}" srcId="{31EFD360-2F6B-40E4-A987-7FED6BF7D642}" destId="{DEC0C311-F599-4A8D-9336-0FE8F32DC7F5}" srcOrd="1" destOrd="0" parTransId="{3335CD9C-0062-43A4-97CE-DFAFFD867AD4}" sibTransId="{895A82C9-CF2E-4103-B7D8-ADF537DE79BC}"/>
    <dgm:cxn modelId="{D8B97F84-BDB5-49D8-B337-C8593FFD1A49}" type="presOf" srcId="{E1725DA0-2183-414A-A214-313CE2214997}" destId="{BFCE43D4-7AA8-490C-864A-3FB1633FD938}" srcOrd="0" destOrd="0" presId="urn:microsoft.com/office/officeart/2005/8/layout/cycle4#2"/>
    <dgm:cxn modelId="{84923AAA-2728-4EF2-9448-AD1D131AF0B4}" type="presOf" srcId="{E1725DA0-2183-414A-A214-313CE2214997}" destId="{9B61FAF3-07C0-4607-8624-86BE5E8422B7}" srcOrd="1" destOrd="0" presId="urn:microsoft.com/office/officeart/2005/8/layout/cycle4#2"/>
    <dgm:cxn modelId="{CA1F05B1-7EBE-4A8F-B3EA-62256F523078}" srcId="{31EFD360-2F6B-40E4-A987-7FED6BF7D642}" destId="{4BF8E832-B59D-4935-B925-4B41EB9316D1}" srcOrd="3" destOrd="0" parTransId="{E3F6BFC2-0E54-4827-B658-A40BFFE8CBFF}" sibTransId="{2109A1C4-FA39-4D48-8E1F-7F216D479F24}"/>
    <dgm:cxn modelId="{5397CE37-8F14-476A-A7CA-588112C47942}" type="presOf" srcId="{57E64ACB-82E1-4304-A637-A06E1D5E58A1}" destId="{4A348C24-D5F4-41B2-81BC-CF14DF889029}" srcOrd="1" destOrd="0" presId="urn:microsoft.com/office/officeart/2005/8/layout/cycle4#2"/>
    <dgm:cxn modelId="{7ECB03DE-43D3-4D9E-BC24-8589C1652FF3}" type="presOf" srcId="{8C623B17-4B17-4262-9EC6-C7AECEA5A4A2}" destId="{F0831F08-5040-4EC5-90DF-96982351F7EC}" srcOrd="0" destOrd="0" presId="urn:microsoft.com/office/officeart/2005/8/layout/cycle4#2"/>
    <dgm:cxn modelId="{1DE5C678-FF52-48E4-8D6E-626CC9589750}" type="presOf" srcId="{9993F7E7-B29C-4A11-9CC1-B30BE3CD3085}" destId="{8362C60C-CF41-4B43-A2FE-AF5D5D3FB4C3}" srcOrd="1" destOrd="0" presId="urn:microsoft.com/office/officeart/2005/8/layout/cycle4#2"/>
    <dgm:cxn modelId="{EDB10F84-B864-4C85-A664-AE87AF498EE3}" type="presOf" srcId="{DEC0C311-F599-4A8D-9336-0FE8F32DC7F5}" destId="{DA5CD347-E482-4A6E-A94E-7C277191B276}" srcOrd="0" destOrd="0" presId="urn:microsoft.com/office/officeart/2005/8/layout/cycle4#2"/>
    <dgm:cxn modelId="{416BC45C-3DE8-49FA-8A37-901D0CD57E98}" srcId="{4BF8E832-B59D-4935-B925-4B41EB9316D1}" destId="{9993F7E7-B29C-4A11-9CC1-B30BE3CD3085}" srcOrd="0" destOrd="0" parTransId="{28E8C455-DCB8-403F-ABF6-EE880B813AA2}" sibTransId="{BB740B2F-125C-4A81-9DF7-299C1C0C1DB6}"/>
    <dgm:cxn modelId="{B1FDCC52-04DC-4664-A9B6-BB9F51DCA4A6}" type="presParOf" srcId="{EFF5A314-EDC7-4D35-B773-1DCF70A8E5EF}" destId="{599D0A86-BC8E-4053-B7C9-BAC1372BCC91}" srcOrd="0" destOrd="0" presId="urn:microsoft.com/office/officeart/2005/8/layout/cycle4#2"/>
    <dgm:cxn modelId="{9EB46A46-6052-40BC-AB5C-A778A63EDE12}" type="presParOf" srcId="{599D0A86-BC8E-4053-B7C9-BAC1372BCC91}" destId="{6E0BB727-BAB3-4768-88B9-C1A62020EA16}" srcOrd="0" destOrd="0" presId="urn:microsoft.com/office/officeart/2005/8/layout/cycle4#2"/>
    <dgm:cxn modelId="{319F56B8-CF56-415F-B10E-33D703A8E5FE}" type="presParOf" srcId="{6E0BB727-BAB3-4768-88B9-C1A62020EA16}" destId="{BFCE43D4-7AA8-490C-864A-3FB1633FD938}" srcOrd="0" destOrd="0" presId="urn:microsoft.com/office/officeart/2005/8/layout/cycle4#2"/>
    <dgm:cxn modelId="{646D7FB7-4D0D-4741-ACF9-6FAB8DA9C04A}" type="presParOf" srcId="{6E0BB727-BAB3-4768-88B9-C1A62020EA16}" destId="{9B61FAF3-07C0-4607-8624-86BE5E8422B7}" srcOrd="1" destOrd="0" presId="urn:microsoft.com/office/officeart/2005/8/layout/cycle4#2"/>
    <dgm:cxn modelId="{41359294-4DA5-4772-B3F2-7B95C2BD5DDD}" type="presParOf" srcId="{599D0A86-BC8E-4053-B7C9-BAC1372BCC91}" destId="{436B60B9-60A0-4A7D-ADA2-DBFF75DED8F8}" srcOrd="1" destOrd="0" presId="urn:microsoft.com/office/officeart/2005/8/layout/cycle4#2"/>
    <dgm:cxn modelId="{C4EE5422-7EC7-4A80-9D64-DADD3A13FDF8}" type="presParOf" srcId="{436B60B9-60A0-4A7D-ADA2-DBFF75DED8F8}" destId="{2C308B7D-D694-4178-8676-C774FC789F8C}" srcOrd="0" destOrd="0" presId="urn:microsoft.com/office/officeart/2005/8/layout/cycle4#2"/>
    <dgm:cxn modelId="{775EC077-CFD2-4D6E-9D1B-22C45B32D856}" type="presParOf" srcId="{436B60B9-60A0-4A7D-ADA2-DBFF75DED8F8}" destId="{4A348C24-D5F4-41B2-81BC-CF14DF889029}" srcOrd="1" destOrd="0" presId="urn:microsoft.com/office/officeart/2005/8/layout/cycle4#2"/>
    <dgm:cxn modelId="{E56AD00B-5179-4D0C-9F4E-FAD98B519061}" type="presParOf" srcId="{599D0A86-BC8E-4053-B7C9-BAC1372BCC91}" destId="{784A48C1-B5F4-47D3-AD30-3AE75A41A36D}" srcOrd="2" destOrd="0" presId="urn:microsoft.com/office/officeart/2005/8/layout/cycle4#2"/>
    <dgm:cxn modelId="{4D92ADFE-9928-4BFF-B79E-1A6B4A84D4FC}" type="presParOf" srcId="{784A48C1-B5F4-47D3-AD30-3AE75A41A36D}" destId="{BFB67358-1CEA-4841-927B-4A7B52A82CD2}" srcOrd="0" destOrd="0" presId="urn:microsoft.com/office/officeart/2005/8/layout/cycle4#2"/>
    <dgm:cxn modelId="{2ED2848A-C67C-4F55-9E17-61CC9C94B286}" type="presParOf" srcId="{784A48C1-B5F4-47D3-AD30-3AE75A41A36D}" destId="{8C05ED3A-EEFC-46E7-9C24-0EBBA23BC562}" srcOrd="1" destOrd="0" presId="urn:microsoft.com/office/officeart/2005/8/layout/cycle4#2"/>
    <dgm:cxn modelId="{15EEA436-AE9B-480D-B049-76EA64A5CC1B}" type="presParOf" srcId="{599D0A86-BC8E-4053-B7C9-BAC1372BCC91}" destId="{DDC8CBEF-11A0-47C7-BA0D-A138D4157A7A}" srcOrd="3" destOrd="0" presId="urn:microsoft.com/office/officeart/2005/8/layout/cycle4#2"/>
    <dgm:cxn modelId="{FD0D1593-CFFB-465E-8B25-61356DE2BDB5}" type="presParOf" srcId="{DDC8CBEF-11A0-47C7-BA0D-A138D4157A7A}" destId="{37DA42A6-98F2-4577-B5E6-FF352A42ED78}" srcOrd="0" destOrd="0" presId="urn:microsoft.com/office/officeart/2005/8/layout/cycle4#2"/>
    <dgm:cxn modelId="{202C5A8D-3A4F-4D9B-B1B9-F83D214FA473}" type="presParOf" srcId="{DDC8CBEF-11A0-47C7-BA0D-A138D4157A7A}" destId="{8362C60C-CF41-4B43-A2FE-AF5D5D3FB4C3}" srcOrd="1" destOrd="0" presId="urn:microsoft.com/office/officeart/2005/8/layout/cycle4#2"/>
    <dgm:cxn modelId="{8F58A980-8EDF-46DE-92A6-4C238DED3DEB}" type="presParOf" srcId="{599D0A86-BC8E-4053-B7C9-BAC1372BCC91}" destId="{5CF72575-079C-4D21-9302-53CAD74A9FEC}" srcOrd="4" destOrd="0" presId="urn:microsoft.com/office/officeart/2005/8/layout/cycle4#2"/>
    <dgm:cxn modelId="{1BABB462-1803-49D2-B50F-20DD03D5F542}" type="presParOf" srcId="{EFF5A314-EDC7-4D35-B773-1DCF70A8E5EF}" destId="{1A4D2390-69A4-4B82-B086-F003DB31646B}" srcOrd="1" destOrd="0" presId="urn:microsoft.com/office/officeart/2005/8/layout/cycle4#2"/>
    <dgm:cxn modelId="{F46EC4B3-D068-49A3-B978-64F4DD3CD969}" type="presParOf" srcId="{1A4D2390-69A4-4B82-B086-F003DB31646B}" destId="{F0831F08-5040-4EC5-90DF-96982351F7EC}" srcOrd="0" destOrd="0" presId="urn:microsoft.com/office/officeart/2005/8/layout/cycle4#2"/>
    <dgm:cxn modelId="{29D9C8A7-DDDB-44D8-AD34-A5B301F46892}" type="presParOf" srcId="{1A4D2390-69A4-4B82-B086-F003DB31646B}" destId="{DA5CD347-E482-4A6E-A94E-7C277191B276}" srcOrd="1" destOrd="0" presId="urn:microsoft.com/office/officeart/2005/8/layout/cycle4#2"/>
    <dgm:cxn modelId="{2A017D34-8628-41F5-8E81-FEAC88E3E56C}" type="presParOf" srcId="{1A4D2390-69A4-4B82-B086-F003DB31646B}" destId="{D0C180D1-7DA1-4C35-8599-47852B9B56CF}" srcOrd="2" destOrd="0" presId="urn:microsoft.com/office/officeart/2005/8/layout/cycle4#2"/>
    <dgm:cxn modelId="{6A940B07-FF5C-4FE4-937B-27C80EB8FF3B}" type="presParOf" srcId="{1A4D2390-69A4-4B82-B086-F003DB31646B}" destId="{4B44ACE3-2153-4456-ADA1-3DEBE4E2DCAD}" srcOrd="3" destOrd="0" presId="urn:microsoft.com/office/officeart/2005/8/layout/cycle4#2"/>
    <dgm:cxn modelId="{BE6A05FB-CBFA-44E2-8A67-BBC3F77D2C84}" type="presParOf" srcId="{1A4D2390-69A4-4B82-B086-F003DB31646B}" destId="{9950619D-9347-4E05-B479-C16F7E2FD689}" srcOrd="4" destOrd="0" presId="urn:microsoft.com/office/officeart/2005/8/layout/cycle4#2"/>
    <dgm:cxn modelId="{90D239DB-E1F0-4205-9B9E-64B0325BF387}" type="presParOf" srcId="{EFF5A314-EDC7-4D35-B773-1DCF70A8E5EF}" destId="{B0503687-2894-4893-8AE7-CC55F92DF875}" srcOrd="2" destOrd="0" presId="urn:microsoft.com/office/officeart/2005/8/layout/cycle4#2"/>
    <dgm:cxn modelId="{B63A76EF-48C4-45EA-8D2A-36E4736A7124}" type="presParOf" srcId="{EFF5A314-EDC7-4D35-B773-1DCF70A8E5EF}" destId="{57542679-FC04-455E-ABDC-8AB6CD0BB40F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EFD360-2F6B-40E4-A987-7FED6BF7D642}" type="doc">
      <dgm:prSet loTypeId="urn:microsoft.com/office/officeart/2005/8/layout/cycle4#3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8C623B17-4B17-4262-9EC6-C7AECEA5A4A2}">
      <dgm:prSet phldrT="[Текст]" phldr="1"/>
      <dgm:spPr/>
      <dgm:t>
        <a:bodyPr/>
        <a:lstStyle/>
        <a:p>
          <a:endParaRPr lang="ru-RU" dirty="0"/>
        </a:p>
      </dgm:t>
    </dgm:pt>
    <dgm:pt modelId="{626F80EB-808C-47F6-BCE4-7B972314F555}" type="parTrans" cxnId="{B15465D4-D5C6-4FFE-A06B-00CC1ADD8A67}">
      <dgm:prSet/>
      <dgm:spPr/>
      <dgm:t>
        <a:bodyPr/>
        <a:lstStyle/>
        <a:p>
          <a:endParaRPr lang="ru-RU"/>
        </a:p>
      </dgm:t>
    </dgm:pt>
    <dgm:pt modelId="{82C2321D-389E-4D55-BB04-C680B3A91F39}" type="sibTrans" cxnId="{B15465D4-D5C6-4FFE-A06B-00CC1ADD8A67}">
      <dgm:prSet/>
      <dgm:spPr/>
      <dgm:t>
        <a:bodyPr/>
        <a:lstStyle/>
        <a:p>
          <a:endParaRPr lang="ru-RU"/>
        </a:p>
      </dgm:t>
    </dgm:pt>
    <dgm:pt modelId="{E1725DA0-2183-414A-A214-313CE2214997}">
      <dgm:prSet phldrT="[Текст]" phldr="1"/>
      <dgm:spPr/>
      <dgm:t>
        <a:bodyPr/>
        <a:lstStyle/>
        <a:p>
          <a:endParaRPr lang="ru-RU" dirty="0"/>
        </a:p>
      </dgm:t>
    </dgm:pt>
    <dgm:pt modelId="{4AE51F69-A3AF-44AE-B042-414DA51986B4}" type="parTrans" cxnId="{78E6233A-E0EF-4CEE-B597-087F71F03862}">
      <dgm:prSet/>
      <dgm:spPr/>
      <dgm:t>
        <a:bodyPr/>
        <a:lstStyle/>
        <a:p>
          <a:endParaRPr lang="ru-RU"/>
        </a:p>
      </dgm:t>
    </dgm:pt>
    <dgm:pt modelId="{1731795E-4608-4EF1-993E-684BC5472029}" type="sibTrans" cxnId="{78E6233A-E0EF-4CEE-B597-087F71F03862}">
      <dgm:prSet/>
      <dgm:spPr/>
      <dgm:t>
        <a:bodyPr/>
        <a:lstStyle/>
        <a:p>
          <a:endParaRPr lang="ru-RU"/>
        </a:p>
      </dgm:t>
    </dgm:pt>
    <dgm:pt modelId="{DEC0C311-F599-4A8D-9336-0FE8F32DC7F5}">
      <dgm:prSet phldrT="[Текст]" phldr="1"/>
      <dgm:spPr/>
      <dgm:t>
        <a:bodyPr/>
        <a:lstStyle/>
        <a:p>
          <a:endParaRPr lang="ru-RU" dirty="0"/>
        </a:p>
      </dgm:t>
    </dgm:pt>
    <dgm:pt modelId="{3335CD9C-0062-43A4-97CE-DFAFFD867AD4}" type="parTrans" cxnId="{6230CB82-DC0F-465A-8011-2A38E6BA8791}">
      <dgm:prSet/>
      <dgm:spPr/>
      <dgm:t>
        <a:bodyPr/>
        <a:lstStyle/>
        <a:p>
          <a:endParaRPr lang="ru-RU"/>
        </a:p>
      </dgm:t>
    </dgm:pt>
    <dgm:pt modelId="{895A82C9-CF2E-4103-B7D8-ADF537DE79BC}" type="sibTrans" cxnId="{6230CB82-DC0F-465A-8011-2A38E6BA8791}">
      <dgm:prSet/>
      <dgm:spPr/>
      <dgm:t>
        <a:bodyPr/>
        <a:lstStyle/>
        <a:p>
          <a:endParaRPr lang="ru-RU"/>
        </a:p>
      </dgm:t>
    </dgm:pt>
    <dgm:pt modelId="{57E64ACB-82E1-4304-A637-A06E1D5E58A1}">
      <dgm:prSet phldrT="[Текст]" phldr="1"/>
      <dgm:spPr/>
      <dgm:t>
        <a:bodyPr/>
        <a:lstStyle/>
        <a:p>
          <a:endParaRPr lang="ru-RU" dirty="0"/>
        </a:p>
      </dgm:t>
    </dgm:pt>
    <dgm:pt modelId="{9AB06DC6-DCC7-4997-B57D-81325C5D183B}" type="parTrans" cxnId="{F0EE746A-B52A-4C2A-BADF-E02609145E26}">
      <dgm:prSet/>
      <dgm:spPr/>
      <dgm:t>
        <a:bodyPr/>
        <a:lstStyle/>
        <a:p>
          <a:endParaRPr lang="ru-RU"/>
        </a:p>
      </dgm:t>
    </dgm:pt>
    <dgm:pt modelId="{6638548E-8C5C-4B0F-A953-F9BAE8F844B4}" type="sibTrans" cxnId="{F0EE746A-B52A-4C2A-BADF-E02609145E26}">
      <dgm:prSet/>
      <dgm:spPr/>
      <dgm:t>
        <a:bodyPr/>
        <a:lstStyle/>
        <a:p>
          <a:endParaRPr lang="ru-RU"/>
        </a:p>
      </dgm:t>
    </dgm:pt>
    <dgm:pt modelId="{DB6020A9-BB0B-49F2-916E-603BD6EC3C67}">
      <dgm:prSet phldrT="[Текст]" phldr="1"/>
      <dgm:spPr/>
      <dgm:t>
        <a:bodyPr/>
        <a:lstStyle/>
        <a:p>
          <a:endParaRPr lang="ru-RU" dirty="0"/>
        </a:p>
      </dgm:t>
    </dgm:pt>
    <dgm:pt modelId="{149EE265-1330-4C3C-B106-DC3FF1318B45}" type="parTrans" cxnId="{B1009745-FB92-48A5-8CD9-FD514B49BB95}">
      <dgm:prSet/>
      <dgm:spPr/>
      <dgm:t>
        <a:bodyPr/>
        <a:lstStyle/>
        <a:p>
          <a:endParaRPr lang="ru-RU"/>
        </a:p>
      </dgm:t>
    </dgm:pt>
    <dgm:pt modelId="{639087DC-B327-4261-8A6B-32C82433CFA2}" type="sibTrans" cxnId="{B1009745-FB92-48A5-8CD9-FD514B49BB95}">
      <dgm:prSet/>
      <dgm:spPr/>
      <dgm:t>
        <a:bodyPr/>
        <a:lstStyle/>
        <a:p>
          <a:endParaRPr lang="ru-RU"/>
        </a:p>
      </dgm:t>
    </dgm:pt>
    <dgm:pt modelId="{4017D40B-0AA8-40D9-BF67-6EFA2D74D137}">
      <dgm:prSet phldrT="[Текст]" phldr="1"/>
      <dgm:spPr/>
      <dgm:t>
        <a:bodyPr/>
        <a:lstStyle/>
        <a:p>
          <a:endParaRPr lang="ru-RU" dirty="0"/>
        </a:p>
      </dgm:t>
    </dgm:pt>
    <dgm:pt modelId="{2B93ECDA-026A-4246-9A6E-8E6D84ED2156}" type="parTrans" cxnId="{3E94D230-34D1-47A3-8809-84E227F30051}">
      <dgm:prSet/>
      <dgm:spPr/>
      <dgm:t>
        <a:bodyPr/>
        <a:lstStyle/>
        <a:p>
          <a:endParaRPr lang="ru-RU"/>
        </a:p>
      </dgm:t>
    </dgm:pt>
    <dgm:pt modelId="{28505170-EEA3-4562-B53A-98FEDAD8CA39}" type="sibTrans" cxnId="{3E94D230-34D1-47A3-8809-84E227F30051}">
      <dgm:prSet/>
      <dgm:spPr/>
      <dgm:t>
        <a:bodyPr/>
        <a:lstStyle/>
        <a:p>
          <a:endParaRPr lang="ru-RU"/>
        </a:p>
      </dgm:t>
    </dgm:pt>
    <dgm:pt modelId="{4BF8E832-B59D-4935-B925-4B41EB9316D1}">
      <dgm:prSet phldrT="[Текст]" phldr="1"/>
      <dgm:spPr/>
      <dgm:t>
        <a:bodyPr/>
        <a:lstStyle/>
        <a:p>
          <a:endParaRPr lang="ru-RU" dirty="0"/>
        </a:p>
      </dgm:t>
    </dgm:pt>
    <dgm:pt modelId="{E3F6BFC2-0E54-4827-B658-A40BFFE8CBFF}" type="parTrans" cxnId="{CA1F05B1-7EBE-4A8F-B3EA-62256F523078}">
      <dgm:prSet/>
      <dgm:spPr/>
      <dgm:t>
        <a:bodyPr/>
        <a:lstStyle/>
        <a:p>
          <a:endParaRPr lang="ru-RU"/>
        </a:p>
      </dgm:t>
    </dgm:pt>
    <dgm:pt modelId="{2109A1C4-FA39-4D48-8E1F-7F216D479F24}" type="sibTrans" cxnId="{CA1F05B1-7EBE-4A8F-B3EA-62256F523078}">
      <dgm:prSet/>
      <dgm:spPr/>
      <dgm:t>
        <a:bodyPr/>
        <a:lstStyle/>
        <a:p>
          <a:endParaRPr lang="ru-RU"/>
        </a:p>
      </dgm:t>
    </dgm:pt>
    <dgm:pt modelId="{9993F7E7-B29C-4A11-9CC1-B30BE3CD3085}">
      <dgm:prSet phldrT="[Текст]" phldr="1"/>
      <dgm:spPr/>
      <dgm:t>
        <a:bodyPr/>
        <a:lstStyle/>
        <a:p>
          <a:endParaRPr lang="ru-RU" dirty="0"/>
        </a:p>
      </dgm:t>
    </dgm:pt>
    <dgm:pt modelId="{28E8C455-DCB8-403F-ABF6-EE880B813AA2}" type="parTrans" cxnId="{416BC45C-3DE8-49FA-8A37-901D0CD57E98}">
      <dgm:prSet/>
      <dgm:spPr/>
      <dgm:t>
        <a:bodyPr/>
        <a:lstStyle/>
        <a:p>
          <a:endParaRPr lang="ru-RU"/>
        </a:p>
      </dgm:t>
    </dgm:pt>
    <dgm:pt modelId="{BB740B2F-125C-4A81-9DF7-299C1C0C1DB6}" type="sibTrans" cxnId="{416BC45C-3DE8-49FA-8A37-901D0CD57E98}">
      <dgm:prSet/>
      <dgm:spPr/>
      <dgm:t>
        <a:bodyPr/>
        <a:lstStyle/>
        <a:p>
          <a:endParaRPr lang="ru-RU"/>
        </a:p>
      </dgm:t>
    </dgm:pt>
    <dgm:pt modelId="{EFF5A314-EDC7-4D35-B773-1DCF70A8E5EF}" type="pres">
      <dgm:prSet presAssocID="{31EFD360-2F6B-40E4-A987-7FED6BF7D64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9D0A86-BC8E-4053-B7C9-BAC1372BCC91}" type="pres">
      <dgm:prSet presAssocID="{31EFD360-2F6B-40E4-A987-7FED6BF7D642}" presName="children" presStyleCnt="0"/>
      <dgm:spPr/>
    </dgm:pt>
    <dgm:pt modelId="{6E0BB727-BAB3-4768-88B9-C1A62020EA16}" type="pres">
      <dgm:prSet presAssocID="{31EFD360-2F6B-40E4-A987-7FED6BF7D642}" presName="child1group" presStyleCnt="0"/>
      <dgm:spPr/>
    </dgm:pt>
    <dgm:pt modelId="{BFCE43D4-7AA8-490C-864A-3FB1633FD938}" type="pres">
      <dgm:prSet presAssocID="{31EFD360-2F6B-40E4-A987-7FED6BF7D642}" presName="child1" presStyleLbl="bgAcc1" presStyleIdx="0" presStyleCnt="4"/>
      <dgm:spPr/>
      <dgm:t>
        <a:bodyPr/>
        <a:lstStyle/>
        <a:p>
          <a:endParaRPr lang="ru-RU"/>
        </a:p>
      </dgm:t>
    </dgm:pt>
    <dgm:pt modelId="{9B61FAF3-07C0-4607-8624-86BE5E8422B7}" type="pres">
      <dgm:prSet presAssocID="{31EFD360-2F6B-40E4-A987-7FED6BF7D64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6B60B9-60A0-4A7D-ADA2-DBFF75DED8F8}" type="pres">
      <dgm:prSet presAssocID="{31EFD360-2F6B-40E4-A987-7FED6BF7D642}" presName="child2group" presStyleCnt="0"/>
      <dgm:spPr/>
    </dgm:pt>
    <dgm:pt modelId="{2C308B7D-D694-4178-8676-C774FC789F8C}" type="pres">
      <dgm:prSet presAssocID="{31EFD360-2F6B-40E4-A987-7FED6BF7D642}" presName="child2" presStyleLbl="bgAcc1" presStyleIdx="1" presStyleCnt="4"/>
      <dgm:spPr/>
      <dgm:t>
        <a:bodyPr/>
        <a:lstStyle/>
        <a:p>
          <a:endParaRPr lang="ru-RU"/>
        </a:p>
      </dgm:t>
    </dgm:pt>
    <dgm:pt modelId="{4A348C24-D5F4-41B2-81BC-CF14DF889029}" type="pres">
      <dgm:prSet presAssocID="{31EFD360-2F6B-40E4-A987-7FED6BF7D64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4A48C1-B5F4-47D3-AD30-3AE75A41A36D}" type="pres">
      <dgm:prSet presAssocID="{31EFD360-2F6B-40E4-A987-7FED6BF7D642}" presName="child3group" presStyleCnt="0"/>
      <dgm:spPr/>
    </dgm:pt>
    <dgm:pt modelId="{BFB67358-1CEA-4841-927B-4A7B52A82CD2}" type="pres">
      <dgm:prSet presAssocID="{31EFD360-2F6B-40E4-A987-7FED6BF7D642}" presName="child3" presStyleLbl="bgAcc1" presStyleIdx="2" presStyleCnt="4"/>
      <dgm:spPr/>
      <dgm:t>
        <a:bodyPr/>
        <a:lstStyle/>
        <a:p>
          <a:endParaRPr lang="ru-RU"/>
        </a:p>
      </dgm:t>
    </dgm:pt>
    <dgm:pt modelId="{8C05ED3A-EEFC-46E7-9C24-0EBBA23BC562}" type="pres">
      <dgm:prSet presAssocID="{31EFD360-2F6B-40E4-A987-7FED6BF7D64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C8CBEF-11A0-47C7-BA0D-A138D4157A7A}" type="pres">
      <dgm:prSet presAssocID="{31EFD360-2F6B-40E4-A987-7FED6BF7D642}" presName="child4group" presStyleCnt="0"/>
      <dgm:spPr/>
    </dgm:pt>
    <dgm:pt modelId="{37DA42A6-98F2-4577-B5E6-FF352A42ED78}" type="pres">
      <dgm:prSet presAssocID="{31EFD360-2F6B-40E4-A987-7FED6BF7D642}" presName="child4" presStyleLbl="bgAcc1" presStyleIdx="3" presStyleCnt="4"/>
      <dgm:spPr/>
      <dgm:t>
        <a:bodyPr/>
        <a:lstStyle/>
        <a:p>
          <a:endParaRPr lang="ru-RU"/>
        </a:p>
      </dgm:t>
    </dgm:pt>
    <dgm:pt modelId="{8362C60C-CF41-4B43-A2FE-AF5D5D3FB4C3}" type="pres">
      <dgm:prSet presAssocID="{31EFD360-2F6B-40E4-A987-7FED6BF7D64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72575-079C-4D21-9302-53CAD74A9FEC}" type="pres">
      <dgm:prSet presAssocID="{31EFD360-2F6B-40E4-A987-7FED6BF7D642}" presName="childPlaceholder" presStyleCnt="0"/>
      <dgm:spPr/>
    </dgm:pt>
    <dgm:pt modelId="{1A4D2390-69A4-4B82-B086-F003DB31646B}" type="pres">
      <dgm:prSet presAssocID="{31EFD360-2F6B-40E4-A987-7FED6BF7D642}" presName="circle" presStyleCnt="0"/>
      <dgm:spPr/>
    </dgm:pt>
    <dgm:pt modelId="{F0831F08-5040-4EC5-90DF-96982351F7EC}" type="pres">
      <dgm:prSet presAssocID="{31EFD360-2F6B-40E4-A987-7FED6BF7D64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CD347-E482-4A6E-A94E-7C277191B276}" type="pres">
      <dgm:prSet presAssocID="{31EFD360-2F6B-40E4-A987-7FED6BF7D64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C180D1-7DA1-4C35-8599-47852B9B56CF}" type="pres">
      <dgm:prSet presAssocID="{31EFD360-2F6B-40E4-A987-7FED6BF7D64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44ACE3-2153-4456-ADA1-3DEBE4E2DCAD}" type="pres">
      <dgm:prSet presAssocID="{31EFD360-2F6B-40E4-A987-7FED6BF7D64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0619D-9347-4E05-B479-C16F7E2FD689}" type="pres">
      <dgm:prSet presAssocID="{31EFD360-2F6B-40E4-A987-7FED6BF7D642}" presName="quadrantPlaceholder" presStyleCnt="0"/>
      <dgm:spPr/>
    </dgm:pt>
    <dgm:pt modelId="{B0503687-2894-4893-8AE7-CC55F92DF875}" type="pres">
      <dgm:prSet presAssocID="{31EFD360-2F6B-40E4-A987-7FED6BF7D642}" presName="center1" presStyleLbl="fgShp" presStyleIdx="0" presStyleCnt="2"/>
      <dgm:spPr/>
    </dgm:pt>
    <dgm:pt modelId="{57542679-FC04-455E-ABDC-8AB6CD0BB40F}" type="pres">
      <dgm:prSet presAssocID="{31EFD360-2F6B-40E4-A987-7FED6BF7D642}" presName="center2" presStyleLbl="fgShp" presStyleIdx="1" presStyleCnt="2"/>
      <dgm:spPr/>
    </dgm:pt>
  </dgm:ptLst>
  <dgm:cxnLst>
    <dgm:cxn modelId="{6230CB82-DC0F-465A-8011-2A38E6BA8791}" srcId="{31EFD360-2F6B-40E4-A987-7FED6BF7D642}" destId="{DEC0C311-F599-4A8D-9336-0FE8F32DC7F5}" srcOrd="1" destOrd="0" parTransId="{3335CD9C-0062-43A4-97CE-DFAFFD867AD4}" sibTransId="{895A82C9-CF2E-4103-B7D8-ADF537DE79BC}"/>
    <dgm:cxn modelId="{F0EE746A-B52A-4C2A-BADF-E02609145E26}" srcId="{DEC0C311-F599-4A8D-9336-0FE8F32DC7F5}" destId="{57E64ACB-82E1-4304-A637-A06E1D5E58A1}" srcOrd="0" destOrd="0" parTransId="{9AB06DC6-DCC7-4997-B57D-81325C5D183B}" sibTransId="{6638548E-8C5C-4B0F-A953-F9BAE8F844B4}"/>
    <dgm:cxn modelId="{3BCB80C4-9654-414F-BD02-B45ADAAF1E9E}" type="presOf" srcId="{8C623B17-4B17-4262-9EC6-C7AECEA5A4A2}" destId="{F0831F08-5040-4EC5-90DF-96982351F7EC}" srcOrd="0" destOrd="0" presId="urn:microsoft.com/office/officeart/2005/8/layout/cycle4#3"/>
    <dgm:cxn modelId="{EE7831EF-1B0E-40AC-A9BD-4CBA59142667}" type="presOf" srcId="{57E64ACB-82E1-4304-A637-A06E1D5E58A1}" destId="{2C308B7D-D694-4178-8676-C774FC789F8C}" srcOrd="0" destOrd="0" presId="urn:microsoft.com/office/officeart/2005/8/layout/cycle4#3"/>
    <dgm:cxn modelId="{416BC45C-3DE8-49FA-8A37-901D0CD57E98}" srcId="{4BF8E832-B59D-4935-B925-4B41EB9316D1}" destId="{9993F7E7-B29C-4A11-9CC1-B30BE3CD3085}" srcOrd="0" destOrd="0" parTransId="{28E8C455-DCB8-403F-ABF6-EE880B813AA2}" sibTransId="{BB740B2F-125C-4A81-9DF7-299C1C0C1DB6}"/>
    <dgm:cxn modelId="{7B1C5681-2EDE-40C7-A629-AD1F0939215D}" type="presOf" srcId="{9993F7E7-B29C-4A11-9CC1-B30BE3CD3085}" destId="{8362C60C-CF41-4B43-A2FE-AF5D5D3FB4C3}" srcOrd="1" destOrd="0" presId="urn:microsoft.com/office/officeart/2005/8/layout/cycle4#3"/>
    <dgm:cxn modelId="{929C2529-71FD-45C1-9669-1F8E887A1954}" type="presOf" srcId="{4017D40B-0AA8-40D9-BF67-6EFA2D74D137}" destId="{8C05ED3A-EEFC-46E7-9C24-0EBBA23BC562}" srcOrd="1" destOrd="0" presId="urn:microsoft.com/office/officeart/2005/8/layout/cycle4#3"/>
    <dgm:cxn modelId="{5B3A8393-4F4F-49C7-A780-5435240F23C6}" type="presOf" srcId="{DB6020A9-BB0B-49F2-916E-603BD6EC3C67}" destId="{D0C180D1-7DA1-4C35-8599-47852B9B56CF}" srcOrd="0" destOrd="0" presId="urn:microsoft.com/office/officeart/2005/8/layout/cycle4#3"/>
    <dgm:cxn modelId="{EBC52B74-2070-4949-9E23-6E9239E009B3}" type="presOf" srcId="{57E64ACB-82E1-4304-A637-A06E1D5E58A1}" destId="{4A348C24-D5F4-41B2-81BC-CF14DF889029}" srcOrd="1" destOrd="0" presId="urn:microsoft.com/office/officeart/2005/8/layout/cycle4#3"/>
    <dgm:cxn modelId="{3E94D230-34D1-47A3-8809-84E227F30051}" srcId="{DB6020A9-BB0B-49F2-916E-603BD6EC3C67}" destId="{4017D40B-0AA8-40D9-BF67-6EFA2D74D137}" srcOrd="0" destOrd="0" parTransId="{2B93ECDA-026A-4246-9A6E-8E6D84ED2156}" sibTransId="{28505170-EEA3-4562-B53A-98FEDAD8CA39}"/>
    <dgm:cxn modelId="{B1009745-FB92-48A5-8CD9-FD514B49BB95}" srcId="{31EFD360-2F6B-40E4-A987-7FED6BF7D642}" destId="{DB6020A9-BB0B-49F2-916E-603BD6EC3C67}" srcOrd="2" destOrd="0" parTransId="{149EE265-1330-4C3C-B106-DC3FF1318B45}" sibTransId="{639087DC-B327-4261-8A6B-32C82433CFA2}"/>
    <dgm:cxn modelId="{56B874F6-5494-44A5-A1F3-D7BF2DB38D51}" type="presOf" srcId="{9993F7E7-B29C-4A11-9CC1-B30BE3CD3085}" destId="{37DA42A6-98F2-4577-B5E6-FF352A42ED78}" srcOrd="0" destOrd="0" presId="urn:microsoft.com/office/officeart/2005/8/layout/cycle4#3"/>
    <dgm:cxn modelId="{49D88CAE-94DD-4FF0-8584-7D8A736CBC9A}" type="presOf" srcId="{E1725DA0-2183-414A-A214-313CE2214997}" destId="{BFCE43D4-7AA8-490C-864A-3FB1633FD938}" srcOrd="0" destOrd="0" presId="urn:microsoft.com/office/officeart/2005/8/layout/cycle4#3"/>
    <dgm:cxn modelId="{B15465D4-D5C6-4FFE-A06B-00CC1ADD8A67}" srcId="{31EFD360-2F6B-40E4-A987-7FED6BF7D642}" destId="{8C623B17-4B17-4262-9EC6-C7AECEA5A4A2}" srcOrd="0" destOrd="0" parTransId="{626F80EB-808C-47F6-BCE4-7B972314F555}" sibTransId="{82C2321D-389E-4D55-BB04-C680B3A91F39}"/>
    <dgm:cxn modelId="{78E6233A-E0EF-4CEE-B597-087F71F03862}" srcId="{8C623B17-4B17-4262-9EC6-C7AECEA5A4A2}" destId="{E1725DA0-2183-414A-A214-313CE2214997}" srcOrd="0" destOrd="0" parTransId="{4AE51F69-A3AF-44AE-B042-414DA51986B4}" sibTransId="{1731795E-4608-4EF1-993E-684BC5472029}"/>
    <dgm:cxn modelId="{A6448E14-B5A9-49D3-9D5C-D38F9157F425}" type="presOf" srcId="{4017D40B-0AA8-40D9-BF67-6EFA2D74D137}" destId="{BFB67358-1CEA-4841-927B-4A7B52A82CD2}" srcOrd="0" destOrd="0" presId="urn:microsoft.com/office/officeart/2005/8/layout/cycle4#3"/>
    <dgm:cxn modelId="{39234BF3-B4CE-414E-AA5D-D4FC01CAC93D}" type="presOf" srcId="{31EFD360-2F6B-40E4-A987-7FED6BF7D642}" destId="{EFF5A314-EDC7-4D35-B773-1DCF70A8E5EF}" srcOrd="0" destOrd="0" presId="urn:microsoft.com/office/officeart/2005/8/layout/cycle4#3"/>
    <dgm:cxn modelId="{B98262EC-57E8-4A50-B681-6C6188BF5BE6}" type="presOf" srcId="{DEC0C311-F599-4A8D-9336-0FE8F32DC7F5}" destId="{DA5CD347-E482-4A6E-A94E-7C277191B276}" srcOrd="0" destOrd="0" presId="urn:microsoft.com/office/officeart/2005/8/layout/cycle4#3"/>
    <dgm:cxn modelId="{D50A8BB9-4A13-4B4A-BC97-7C9E434E02E7}" type="presOf" srcId="{4BF8E832-B59D-4935-B925-4B41EB9316D1}" destId="{4B44ACE3-2153-4456-ADA1-3DEBE4E2DCAD}" srcOrd="0" destOrd="0" presId="urn:microsoft.com/office/officeart/2005/8/layout/cycle4#3"/>
    <dgm:cxn modelId="{4BAE092E-9AC8-42D1-94F5-9636FDF38BB1}" type="presOf" srcId="{E1725DA0-2183-414A-A214-313CE2214997}" destId="{9B61FAF3-07C0-4607-8624-86BE5E8422B7}" srcOrd="1" destOrd="0" presId="urn:microsoft.com/office/officeart/2005/8/layout/cycle4#3"/>
    <dgm:cxn modelId="{CA1F05B1-7EBE-4A8F-B3EA-62256F523078}" srcId="{31EFD360-2F6B-40E4-A987-7FED6BF7D642}" destId="{4BF8E832-B59D-4935-B925-4B41EB9316D1}" srcOrd="3" destOrd="0" parTransId="{E3F6BFC2-0E54-4827-B658-A40BFFE8CBFF}" sibTransId="{2109A1C4-FA39-4D48-8E1F-7F216D479F24}"/>
    <dgm:cxn modelId="{A766B93C-852E-4010-9603-E61FDFDD2705}" type="presParOf" srcId="{EFF5A314-EDC7-4D35-B773-1DCF70A8E5EF}" destId="{599D0A86-BC8E-4053-B7C9-BAC1372BCC91}" srcOrd="0" destOrd="0" presId="urn:microsoft.com/office/officeart/2005/8/layout/cycle4#3"/>
    <dgm:cxn modelId="{9932C071-A936-4DD8-AABD-384C8AF93F4B}" type="presParOf" srcId="{599D0A86-BC8E-4053-B7C9-BAC1372BCC91}" destId="{6E0BB727-BAB3-4768-88B9-C1A62020EA16}" srcOrd="0" destOrd="0" presId="urn:microsoft.com/office/officeart/2005/8/layout/cycle4#3"/>
    <dgm:cxn modelId="{3BA2AD04-A504-497A-90C1-97EE1879FB22}" type="presParOf" srcId="{6E0BB727-BAB3-4768-88B9-C1A62020EA16}" destId="{BFCE43D4-7AA8-490C-864A-3FB1633FD938}" srcOrd="0" destOrd="0" presId="urn:microsoft.com/office/officeart/2005/8/layout/cycle4#3"/>
    <dgm:cxn modelId="{7E42F48D-578D-47AB-ABF5-0681315B5712}" type="presParOf" srcId="{6E0BB727-BAB3-4768-88B9-C1A62020EA16}" destId="{9B61FAF3-07C0-4607-8624-86BE5E8422B7}" srcOrd="1" destOrd="0" presId="urn:microsoft.com/office/officeart/2005/8/layout/cycle4#3"/>
    <dgm:cxn modelId="{BDB176D5-D5B8-47FD-AD92-492C37677A53}" type="presParOf" srcId="{599D0A86-BC8E-4053-B7C9-BAC1372BCC91}" destId="{436B60B9-60A0-4A7D-ADA2-DBFF75DED8F8}" srcOrd="1" destOrd="0" presId="urn:microsoft.com/office/officeart/2005/8/layout/cycle4#3"/>
    <dgm:cxn modelId="{A122894F-EC8D-418E-A6F5-51D1754B4069}" type="presParOf" srcId="{436B60B9-60A0-4A7D-ADA2-DBFF75DED8F8}" destId="{2C308B7D-D694-4178-8676-C774FC789F8C}" srcOrd="0" destOrd="0" presId="urn:microsoft.com/office/officeart/2005/8/layout/cycle4#3"/>
    <dgm:cxn modelId="{99634A57-1536-4328-A557-7899C5E7A3B3}" type="presParOf" srcId="{436B60B9-60A0-4A7D-ADA2-DBFF75DED8F8}" destId="{4A348C24-D5F4-41B2-81BC-CF14DF889029}" srcOrd="1" destOrd="0" presId="urn:microsoft.com/office/officeart/2005/8/layout/cycle4#3"/>
    <dgm:cxn modelId="{E99870A2-BBC5-42DA-B265-EC59E7E9CE70}" type="presParOf" srcId="{599D0A86-BC8E-4053-B7C9-BAC1372BCC91}" destId="{784A48C1-B5F4-47D3-AD30-3AE75A41A36D}" srcOrd="2" destOrd="0" presId="urn:microsoft.com/office/officeart/2005/8/layout/cycle4#3"/>
    <dgm:cxn modelId="{BC566455-A36B-4C5B-978A-59837A49F45A}" type="presParOf" srcId="{784A48C1-B5F4-47D3-AD30-3AE75A41A36D}" destId="{BFB67358-1CEA-4841-927B-4A7B52A82CD2}" srcOrd="0" destOrd="0" presId="urn:microsoft.com/office/officeart/2005/8/layout/cycle4#3"/>
    <dgm:cxn modelId="{2377EC22-A241-4075-959F-BC9491F55DE4}" type="presParOf" srcId="{784A48C1-B5F4-47D3-AD30-3AE75A41A36D}" destId="{8C05ED3A-EEFC-46E7-9C24-0EBBA23BC562}" srcOrd="1" destOrd="0" presId="urn:microsoft.com/office/officeart/2005/8/layout/cycle4#3"/>
    <dgm:cxn modelId="{3F27A864-762B-4FF5-98CA-AFA1AD5AF769}" type="presParOf" srcId="{599D0A86-BC8E-4053-B7C9-BAC1372BCC91}" destId="{DDC8CBEF-11A0-47C7-BA0D-A138D4157A7A}" srcOrd="3" destOrd="0" presId="urn:microsoft.com/office/officeart/2005/8/layout/cycle4#3"/>
    <dgm:cxn modelId="{47C71257-E8AE-437B-AE42-647A1BC43777}" type="presParOf" srcId="{DDC8CBEF-11A0-47C7-BA0D-A138D4157A7A}" destId="{37DA42A6-98F2-4577-B5E6-FF352A42ED78}" srcOrd="0" destOrd="0" presId="urn:microsoft.com/office/officeart/2005/8/layout/cycle4#3"/>
    <dgm:cxn modelId="{5B8F9B7B-CF1D-4619-B37E-05A0E07BF90E}" type="presParOf" srcId="{DDC8CBEF-11A0-47C7-BA0D-A138D4157A7A}" destId="{8362C60C-CF41-4B43-A2FE-AF5D5D3FB4C3}" srcOrd="1" destOrd="0" presId="urn:microsoft.com/office/officeart/2005/8/layout/cycle4#3"/>
    <dgm:cxn modelId="{1B2703E9-D375-4C2F-BE43-85E882C4C112}" type="presParOf" srcId="{599D0A86-BC8E-4053-B7C9-BAC1372BCC91}" destId="{5CF72575-079C-4D21-9302-53CAD74A9FEC}" srcOrd="4" destOrd="0" presId="urn:microsoft.com/office/officeart/2005/8/layout/cycle4#3"/>
    <dgm:cxn modelId="{BFB4185A-7F53-4A4F-A16C-BA6082F96D2D}" type="presParOf" srcId="{EFF5A314-EDC7-4D35-B773-1DCF70A8E5EF}" destId="{1A4D2390-69A4-4B82-B086-F003DB31646B}" srcOrd="1" destOrd="0" presId="urn:microsoft.com/office/officeart/2005/8/layout/cycle4#3"/>
    <dgm:cxn modelId="{ACCC0257-076B-48E3-AA7D-D790D05AB7B4}" type="presParOf" srcId="{1A4D2390-69A4-4B82-B086-F003DB31646B}" destId="{F0831F08-5040-4EC5-90DF-96982351F7EC}" srcOrd="0" destOrd="0" presId="urn:microsoft.com/office/officeart/2005/8/layout/cycle4#3"/>
    <dgm:cxn modelId="{CB4171C7-2050-4EA2-B654-1800FFC72A68}" type="presParOf" srcId="{1A4D2390-69A4-4B82-B086-F003DB31646B}" destId="{DA5CD347-E482-4A6E-A94E-7C277191B276}" srcOrd="1" destOrd="0" presId="urn:microsoft.com/office/officeart/2005/8/layout/cycle4#3"/>
    <dgm:cxn modelId="{919BBAD6-C7C7-42A8-81B6-BE76EC28A3F8}" type="presParOf" srcId="{1A4D2390-69A4-4B82-B086-F003DB31646B}" destId="{D0C180D1-7DA1-4C35-8599-47852B9B56CF}" srcOrd="2" destOrd="0" presId="urn:microsoft.com/office/officeart/2005/8/layout/cycle4#3"/>
    <dgm:cxn modelId="{F033DC08-14D1-4452-BF1B-2D1CFCBE71C7}" type="presParOf" srcId="{1A4D2390-69A4-4B82-B086-F003DB31646B}" destId="{4B44ACE3-2153-4456-ADA1-3DEBE4E2DCAD}" srcOrd="3" destOrd="0" presId="urn:microsoft.com/office/officeart/2005/8/layout/cycle4#3"/>
    <dgm:cxn modelId="{91575ED2-5BC2-4B06-8413-21DDB706EC1E}" type="presParOf" srcId="{1A4D2390-69A4-4B82-B086-F003DB31646B}" destId="{9950619D-9347-4E05-B479-C16F7E2FD689}" srcOrd="4" destOrd="0" presId="urn:microsoft.com/office/officeart/2005/8/layout/cycle4#3"/>
    <dgm:cxn modelId="{7BF1C613-038C-4739-8A0D-FBABBBB4345F}" type="presParOf" srcId="{EFF5A314-EDC7-4D35-B773-1DCF70A8E5EF}" destId="{B0503687-2894-4893-8AE7-CC55F92DF875}" srcOrd="2" destOrd="0" presId="urn:microsoft.com/office/officeart/2005/8/layout/cycle4#3"/>
    <dgm:cxn modelId="{6B96BAAC-7FB9-4CB3-B48F-123FF05CEC6E}" type="presParOf" srcId="{EFF5A314-EDC7-4D35-B773-1DCF70A8E5EF}" destId="{57542679-FC04-455E-ABDC-8AB6CD0BB40F}" srcOrd="3" destOrd="0" presId="urn:microsoft.com/office/officeart/2005/8/layout/cycle4#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D68C3A-1C77-4242-8B3F-AC4A5B3BED9D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129BB39-15FF-4C04-AC95-075B16563272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6600"/>
              </a:solidFill>
            </a:rPr>
            <a:t>Использованные инструменты бережливых технологий</a:t>
          </a:r>
          <a:endParaRPr lang="ru-RU" sz="2400" b="1" dirty="0">
            <a:solidFill>
              <a:srgbClr val="006600"/>
            </a:solidFill>
          </a:endParaRPr>
        </a:p>
      </dgm:t>
    </dgm:pt>
    <dgm:pt modelId="{14AADB8F-5F50-4D66-AA46-BE0A4D1BD40E}" type="parTrans" cxnId="{217EEFA6-643E-4B96-9C8A-3C9BEC03EF9F}">
      <dgm:prSet/>
      <dgm:spPr/>
      <dgm:t>
        <a:bodyPr/>
        <a:lstStyle/>
        <a:p>
          <a:endParaRPr lang="ru-RU"/>
        </a:p>
      </dgm:t>
    </dgm:pt>
    <dgm:pt modelId="{3C8D7248-48CF-45B9-9A8C-6BD75151106A}" type="sibTrans" cxnId="{217EEFA6-643E-4B96-9C8A-3C9BEC03EF9F}">
      <dgm:prSet/>
      <dgm:spPr/>
      <dgm:t>
        <a:bodyPr/>
        <a:lstStyle/>
        <a:p>
          <a:endParaRPr lang="ru-RU"/>
        </a:p>
      </dgm:t>
    </dgm:pt>
    <dgm:pt modelId="{62401508-B012-4520-94F0-A816F0ADCB73}">
      <dgm:prSet phldrT="[Текст]" custT="1"/>
      <dgm:spPr/>
      <dgm:t>
        <a:bodyPr/>
        <a:lstStyle/>
        <a:p>
          <a:r>
            <a:rPr lang="ru-RU" sz="2800" b="1" dirty="0" smtClean="0"/>
            <a:t>Маркеры</a:t>
          </a:r>
          <a:endParaRPr lang="ru-RU" sz="2800" b="1" dirty="0"/>
        </a:p>
      </dgm:t>
    </dgm:pt>
    <dgm:pt modelId="{01582998-F80E-4546-9BF1-5AEEE1C6F6D8}" type="parTrans" cxnId="{2804A674-CC12-4847-BB9F-E28B9FA59DD5}">
      <dgm:prSet/>
      <dgm:spPr/>
      <dgm:t>
        <a:bodyPr/>
        <a:lstStyle/>
        <a:p>
          <a:endParaRPr lang="ru-RU"/>
        </a:p>
      </dgm:t>
    </dgm:pt>
    <dgm:pt modelId="{34629859-73CF-46D1-8441-8AD6DF89768E}" type="sibTrans" cxnId="{2804A674-CC12-4847-BB9F-E28B9FA59DD5}">
      <dgm:prSet/>
      <dgm:spPr/>
      <dgm:t>
        <a:bodyPr/>
        <a:lstStyle/>
        <a:p>
          <a:endParaRPr lang="ru-RU"/>
        </a:p>
      </dgm:t>
    </dgm:pt>
    <dgm:pt modelId="{85DEB472-DAD2-4B83-9041-92B46BE86D21}">
      <dgm:prSet phldrT="[Текст]" custT="1"/>
      <dgm:spPr/>
      <dgm:t>
        <a:bodyPr/>
        <a:lstStyle/>
        <a:p>
          <a:r>
            <a:rPr lang="ru-RU" sz="2800" b="1" dirty="0" smtClean="0"/>
            <a:t>Стенды</a:t>
          </a:r>
          <a:endParaRPr lang="ru-RU" sz="2800" b="1" dirty="0"/>
        </a:p>
      </dgm:t>
    </dgm:pt>
    <dgm:pt modelId="{115B7A95-84D8-4CBE-96D4-6B34D08DA92C}" type="parTrans" cxnId="{E3827B96-4428-4266-A3FA-14F30E57B3D6}">
      <dgm:prSet/>
      <dgm:spPr/>
      <dgm:t>
        <a:bodyPr/>
        <a:lstStyle/>
        <a:p>
          <a:endParaRPr lang="ru-RU"/>
        </a:p>
      </dgm:t>
    </dgm:pt>
    <dgm:pt modelId="{A8A9C340-B149-4CF1-990B-177D54759BA5}" type="sibTrans" cxnId="{E3827B96-4428-4266-A3FA-14F30E57B3D6}">
      <dgm:prSet/>
      <dgm:spPr/>
      <dgm:t>
        <a:bodyPr/>
        <a:lstStyle/>
        <a:p>
          <a:endParaRPr lang="ru-RU"/>
        </a:p>
      </dgm:t>
    </dgm:pt>
    <dgm:pt modelId="{A89F8E4F-73F8-4587-B43A-6FC8E61F767E}">
      <dgm:prSet phldrT="[Текст]" custT="1"/>
      <dgm:spPr/>
      <dgm:t>
        <a:bodyPr/>
        <a:lstStyle/>
        <a:p>
          <a:r>
            <a:rPr lang="ru-RU" sz="2800" b="1" dirty="0" smtClean="0"/>
            <a:t>Алгоритмы</a:t>
          </a:r>
          <a:endParaRPr lang="ru-RU" sz="2800" b="1" dirty="0"/>
        </a:p>
      </dgm:t>
    </dgm:pt>
    <dgm:pt modelId="{D4DBEE8C-4B02-42BF-A7FF-6C227B899DA6}" type="parTrans" cxnId="{10190C52-ADF6-4879-BD35-9B3A0FD144DC}">
      <dgm:prSet/>
      <dgm:spPr/>
      <dgm:t>
        <a:bodyPr/>
        <a:lstStyle/>
        <a:p>
          <a:endParaRPr lang="ru-RU"/>
        </a:p>
      </dgm:t>
    </dgm:pt>
    <dgm:pt modelId="{6FBC6525-D05D-4AB9-BD58-D7E58A504E6F}" type="sibTrans" cxnId="{10190C52-ADF6-4879-BD35-9B3A0FD144DC}">
      <dgm:prSet/>
      <dgm:spPr/>
      <dgm:t>
        <a:bodyPr/>
        <a:lstStyle/>
        <a:p>
          <a:endParaRPr lang="ru-RU"/>
        </a:p>
      </dgm:t>
    </dgm:pt>
    <dgm:pt modelId="{D0AD2EA5-8261-4E4B-9B50-EC36D5673184}">
      <dgm:prSet phldrT="[Текст]" custT="1"/>
      <dgm:spPr/>
      <dgm:t>
        <a:bodyPr/>
        <a:lstStyle/>
        <a:p>
          <a:r>
            <a:rPr lang="ru-RU" sz="2800" b="1" dirty="0" smtClean="0"/>
            <a:t>Группа </a:t>
          </a:r>
          <a:r>
            <a:rPr lang="ru-RU" sz="2800" b="1" dirty="0" err="1" smtClean="0"/>
            <a:t>ВКонтакте</a:t>
          </a:r>
          <a:endParaRPr lang="ru-RU" sz="2800" b="1" dirty="0"/>
        </a:p>
      </dgm:t>
    </dgm:pt>
    <dgm:pt modelId="{C5908B67-4D90-4CD9-B12F-7739E45B7AC8}" type="parTrans" cxnId="{03404C82-FB62-40C2-80AC-8702F7441C14}">
      <dgm:prSet/>
      <dgm:spPr/>
      <dgm:t>
        <a:bodyPr/>
        <a:lstStyle/>
        <a:p>
          <a:endParaRPr lang="ru-RU"/>
        </a:p>
      </dgm:t>
    </dgm:pt>
    <dgm:pt modelId="{731328C2-F04F-4750-AD26-A7661942EB84}" type="sibTrans" cxnId="{03404C82-FB62-40C2-80AC-8702F7441C14}">
      <dgm:prSet/>
      <dgm:spPr/>
      <dgm:t>
        <a:bodyPr/>
        <a:lstStyle/>
        <a:p>
          <a:endParaRPr lang="ru-RU"/>
        </a:p>
      </dgm:t>
    </dgm:pt>
    <dgm:pt modelId="{6B2648B8-2BC2-431D-B0F6-3A35D304CF11}" type="pres">
      <dgm:prSet presAssocID="{18D68C3A-1C77-4242-8B3F-AC4A5B3BED9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787B04-55EB-474D-A097-A132879B439D}" type="pres">
      <dgm:prSet presAssocID="{18D68C3A-1C77-4242-8B3F-AC4A5B3BED9D}" presName="matrix" presStyleCnt="0"/>
      <dgm:spPr/>
    </dgm:pt>
    <dgm:pt modelId="{E3128EBD-B1FF-4A6D-AFF3-914A6A8F6EA0}" type="pres">
      <dgm:prSet presAssocID="{18D68C3A-1C77-4242-8B3F-AC4A5B3BED9D}" presName="tile1" presStyleLbl="node1" presStyleIdx="0" presStyleCnt="4" custLinFactNeighborX="-2158"/>
      <dgm:spPr/>
      <dgm:t>
        <a:bodyPr/>
        <a:lstStyle/>
        <a:p>
          <a:endParaRPr lang="ru-RU"/>
        </a:p>
      </dgm:t>
    </dgm:pt>
    <dgm:pt modelId="{C7679BF4-77F6-4AC7-8977-3A1C32036C81}" type="pres">
      <dgm:prSet presAssocID="{18D68C3A-1C77-4242-8B3F-AC4A5B3BED9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47299B-C9D9-4ECB-8DDD-E27C2456C062}" type="pres">
      <dgm:prSet presAssocID="{18D68C3A-1C77-4242-8B3F-AC4A5B3BED9D}" presName="tile2" presStyleLbl="node1" presStyleIdx="1" presStyleCnt="4"/>
      <dgm:spPr/>
      <dgm:t>
        <a:bodyPr/>
        <a:lstStyle/>
        <a:p>
          <a:endParaRPr lang="ru-RU"/>
        </a:p>
      </dgm:t>
    </dgm:pt>
    <dgm:pt modelId="{CEE482F5-BF8C-4D73-866A-03AE12B7AFCD}" type="pres">
      <dgm:prSet presAssocID="{18D68C3A-1C77-4242-8B3F-AC4A5B3BED9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A75B4-027F-40DB-AB69-F071902016DD}" type="pres">
      <dgm:prSet presAssocID="{18D68C3A-1C77-4242-8B3F-AC4A5B3BED9D}" presName="tile3" presStyleLbl="node1" presStyleIdx="2" presStyleCnt="4"/>
      <dgm:spPr/>
      <dgm:t>
        <a:bodyPr/>
        <a:lstStyle/>
        <a:p>
          <a:endParaRPr lang="ru-RU"/>
        </a:p>
      </dgm:t>
    </dgm:pt>
    <dgm:pt modelId="{B98824CA-A920-4458-9C9A-5193A011FB13}" type="pres">
      <dgm:prSet presAssocID="{18D68C3A-1C77-4242-8B3F-AC4A5B3BED9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7C9784-AE58-4BD7-BAB3-091CEC8F4145}" type="pres">
      <dgm:prSet presAssocID="{18D68C3A-1C77-4242-8B3F-AC4A5B3BED9D}" presName="tile4" presStyleLbl="node1" presStyleIdx="3" presStyleCnt="4" custLinFactNeighborX="-719" custLinFactNeighborY="-631"/>
      <dgm:spPr/>
      <dgm:t>
        <a:bodyPr/>
        <a:lstStyle/>
        <a:p>
          <a:endParaRPr lang="ru-RU"/>
        </a:p>
      </dgm:t>
    </dgm:pt>
    <dgm:pt modelId="{12E3E9D4-6788-4183-8F42-BBA1C28EBBC7}" type="pres">
      <dgm:prSet presAssocID="{18D68C3A-1C77-4242-8B3F-AC4A5B3BED9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487596-D563-472A-854B-1027B58468CC}" type="pres">
      <dgm:prSet presAssocID="{18D68C3A-1C77-4242-8B3F-AC4A5B3BED9D}" presName="centerTile" presStyleLbl="fgShp" presStyleIdx="0" presStyleCnt="1" custScaleX="140626" custScaleY="15468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2059637-C53F-4DC4-ACFF-4A8F811F99FA}" type="presOf" srcId="{D0AD2EA5-8261-4E4B-9B50-EC36D5673184}" destId="{12E3E9D4-6788-4183-8F42-BBA1C28EBBC7}" srcOrd="1" destOrd="0" presId="urn:microsoft.com/office/officeart/2005/8/layout/matrix1"/>
    <dgm:cxn modelId="{03404C82-FB62-40C2-80AC-8702F7441C14}" srcId="{9129BB39-15FF-4C04-AC95-075B16563272}" destId="{D0AD2EA5-8261-4E4B-9B50-EC36D5673184}" srcOrd="3" destOrd="0" parTransId="{C5908B67-4D90-4CD9-B12F-7739E45B7AC8}" sibTransId="{731328C2-F04F-4750-AD26-A7661942EB84}"/>
    <dgm:cxn modelId="{21E56709-3F73-42DF-BC7E-CBF3A631FF8F}" type="presOf" srcId="{A89F8E4F-73F8-4587-B43A-6FC8E61F767E}" destId="{8ECA75B4-027F-40DB-AB69-F071902016DD}" srcOrd="0" destOrd="0" presId="urn:microsoft.com/office/officeart/2005/8/layout/matrix1"/>
    <dgm:cxn modelId="{DCC13FA6-623D-4D03-BBA2-FDCF385D8714}" type="presOf" srcId="{62401508-B012-4520-94F0-A816F0ADCB73}" destId="{E3128EBD-B1FF-4A6D-AFF3-914A6A8F6EA0}" srcOrd="0" destOrd="0" presId="urn:microsoft.com/office/officeart/2005/8/layout/matrix1"/>
    <dgm:cxn modelId="{2804A674-CC12-4847-BB9F-E28B9FA59DD5}" srcId="{9129BB39-15FF-4C04-AC95-075B16563272}" destId="{62401508-B012-4520-94F0-A816F0ADCB73}" srcOrd="0" destOrd="0" parTransId="{01582998-F80E-4546-9BF1-5AEEE1C6F6D8}" sibTransId="{34629859-73CF-46D1-8441-8AD6DF89768E}"/>
    <dgm:cxn modelId="{EE4FD2DB-A82A-49BC-812B-87BB236BBC6B}" type="presOf" srcId="{62401508-B012-4520-94F0-A816F0ADCB73}" destId="{C7679BF4-77F6-4AC7-8977-3A1C32036C81}" srcOrd="1" destOrd="0" presId="urn:microsoft.com/office/officeart/2005/8/layout/matrix1"/>
    <dgm:cxn modelId="{D17866C8-39E4-489D-BFD0-1FEA3E3EF822}" type="presOf" srcId="{D0AD2EA5-8261-4E4B-9B50-EC36D5673184}" destId="{9A7C9784-AE58-4BD7-BAB3-091CEC8F4145}" srcOrd="0" destOrd="0" presId="urn:microsoft.com/office/officeart/2005/8/layout/matrix1"/>
    <dgm:cxn modelId="{138CF700-415C-492E-A736-97E44B1AD050}" type="presOf" srcId="{A89F8E4F-73F8-4587-B43A-6FC8E61F767E}" destId="{B98824CA-A920-4458-9C9A-5193A011FB13}" srcOrd="1" destOrd="0" presId="urn:microsoft.com/office/officeart/2005/8/layout/matrix1"/>
    <dgm:cxn modelId="{30E8E4F1-0319-4D4D-A2E1-4B4B3B74DCD1}" type="presOf" srcId="{85DEB472-DAD2-4B83-9041-92B46BE86D21}" destId="{CEE482F5-BF8C-4D73-866A-03AE12B7AFCD}" srcOrd="1" destOrd="0" presId="urn:microsoft.com/office/officeart/2005/8/layout/matrix1"/>
    <dgm:cxn modelId="{217EEFA6-643E-4B96-9C8A-3C9BEC03EF9F}" srcId="{18D68C3A-1C77-4242-8B3F-AC4A5B3BED9D}" destId="{9129BB39-15FF-4C04-AC95-075B16563272}" srcOrd="0" destOrd="0" parTransId="{14AADB8F-5F50-4D66-AA46-BE0A4D1BD40E}" sibTransId="{3C8D7248-48CF-45B9-9A8C-6BD75151106A}"/>
    <dgm:cxn modelId="{162E55F5-E452-4306-AE81-F801502D35CD}" type="presOf" srcId="{9129BB39-15FF-4C04-AC95-075B16563272}" destId="{32487596-D563-472A-854B-1027B58468CC}" srcOrd="0" destOrd="0" presId="urn:microsoft.com/office/officeart/2005/8/layout/matrix1"/>
    <dgm:cxn modelId="{10190C52-ADF6-4879-BD35-9B3A0FD144DC}" srcId="{9129BB39-15FF-4C04-AC95-075B16563272}" destId="{A89F8E4F-73F8-4587-B43A-6FC8E61F767E}" srcOrd="2" destOrd="0" parTransId="{D4DBEE8C-4B02-42BF-A7FF-6C227B899DA6}" sibTransId="{6FBC6525-D05D-4AB9-BD58-D7E58A504E6F}"/>
    <dgm:cxn modelId="{65374066-FA29-48EA-A031-27D800577507}" type="presOf" srcId="{18D68C3A-1C77-4242-8B3F-AC4A5B3BED9D}" destId="{6B2648B8-2BC2-431D-B0F6-3A35D304CF11}" srcOrd="0" destOrd="0" presId="urn:microsoft.com/office/officeart/2005/8/layout/matrix1"/>
    <dgm:cxn modelId="{E3827B96-4428-4266-A3FA-14F30E57B3D6}" srcId="{9129BB39-15FF-4C04-AC95-075B16563272}" destId="{85DEB472-DAD2-4B83-9041-92B46BE86D21}" srcOrd="1" destOrd="0" parTransId="{115B7A95-84D8-4CBE-96D4-6B34D08DA92C}" sibTransId="{A8A9C340-B149-4CF1-990B-177D54759BA5}"/>
    <dgm:cxn modelId="{BD90090C-FA0D-46F1-99C5-4274986725E8}" type="presOf" srcId="{85DEB472-DAD2-4B83-9041-92B46BE86D21}" destId="{1747299B-C9D9-4ECB-8DDD-E27C2456C062}" srcOrd="0" destOrd="0" presId="urn:microsoft.com/office/officeart/2005/8/layout/matrix1"/>
    <dgm:cxn modelId="{AE8703E3-E89D-4C68-8195-1B8EF77C3DA5}" type="presParOf" srcId="{6B2648B8-2BC2-431D-B0F6-3A35D304CF11}" destId="{FC787B04-55EB-474D-A097-A132879B439D}" srcOrd="0" destOrd="0" presId="urn:microsoft.com/office/officeart/2005/8/layout/matrix1"/>
    <dgm:cxn modelId="{F3070907-9B31-45EF-BA76-D5E829EBB55A}" type="presParOf" srcId="{FC787B04-55EB-474D-A097-A132879B439D}" destId="{E3128EBD-B1FF-4A6D-AFF3-914A6A8F6EA0}" srcOrd="0" destOrd="0" presId="urn:microsoft.com/office/officeart/2005/8/layout/matrix1"/>
    <dgm:cxn modelId="{5E036A3B-31BF-47A3-AF18-708257F5C723}" type="presParOf" srcId="{FC787B04-55EB-474D-A097-A132879B439D}" destId="{C7679BF4-77F6-4AC7-8977-3A1C32036C81}" srcOrd="1" destOrd="0" presId="urn:microsoft.com/office/officeart/2005/8/layout/matrix1"/>
    <dgm:cxn modelId="{07DD86B7-1C68-4F58-857F-6AE20B2134E0}" type="presParOf" srcId="{FC787B04-55EB-474D-A097-A132879B439D}" destId="{1747299B-C9D9-4ECB-8DDD-E27C2456C062}" srcOrd="2" destOrd="0" presId="urn:microsoft.com/office/officeart/2005/8/layout/matrix1"/>
    <dgm:cxn modelId="{CDDEBA8E-4115-49D1-BEEF-7DF418BB0D47}" type="presParOf" srcId="{FC787B04-55EB-474D-A097-A132879B439D}" destId="{CEE482F5-BF8C-4D73-866A-03AE12B7AFCD}" srcOrd="3" destOrd="0" presId="urn:microsoft.com/office/officeart/2005/8/layout/matrix1"/>
    <dgm:cxn modelId="{7B1D3DC3-ADA7-4291-AC6B-A6E286013923}" type="presParOf" srcId="{FC787B04-55EB-474D-A097-A132879B439D}" destId="{8ECA75B4-027F-40DB-AB69-F071902016DD}" srcOrd="4" destOrd="0" presId="urn:microsoft.com/office/officeart/2005/8/layout/matrix1"/>
    <dgm:cxn modelId="{558F8CD1-DD34-41D6-84F9-5423DB1FFB08}" type="presParOf" srcId="{FC787B04-55EB-474D-A097-A132879B439D}" destId="{B98824CA-A920-4458-9C9A-5193A011FB13}" srcOrd="5" destOrd="0" presId="urn:microsoft.com/office/officeart/2005/8/layout/matrix1"/>
    <dgm:cxn modelId="{1F6822B3-B4D4-43B2-9E29-20B13850C41E}" type="presParOf" srcId="{FC787B04-55EB-474D-A097-A132879B439D}" destId="{9A7C9784-AE58-4BD7-BAB3-091CEC8F4145}" srcOrd="6" destOrd="0" presId="urn:microsoft.com/office/officeart/2005/8/layout/matrix1"/>
    <dgm:cxn modelId="{DDB92B32-B828-46E7-B349-693E5B6300BF}" type="presParOf" srcId="{FC787B04-55EB-474D-A097-A132879B439D}" destId="{12E3E9D4-6788-4183-8F42-BBA1C28EBBC7}" srcOrd="7" destOrd="0" presId="urn:microsoft.com/office/officeart/2005/8/layout/matrix1"/>
    <dgm:cxn modelId="{6B50243B-61AF-40FB-9173-90A255F597F6}" type="presParOf" srcId="{6B2648B8-2BC2-431D-B0F6-3A35D304CF11}" destId="{32487596-D563-472A-854B-1027B58468CC}" srcOrd="1" destOrd="0" presId="urn:microsoft.com/office/officeart/2005/8/layout/matrix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EFD360-2F6B-40E4-A987-7FED6BF7D642}" type="doc">
      <dgm:prSet loTypeId="urn:microsoft.com/office/officeart/2005/8/layout/cycle4#6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8C623B17-4B17-4262-9EC6-C7AECEA5A4A2}">
      <dgm:prSet phldrT="[Текст]" phldr="1"/>
      <dgm:spPr/>
      <dgm:t>
        <a:bodyPr/>
        <a:lstStyle/>
        <a:p>
          <a:endParaRPr lang="ru-RU" dirty="0"/>
        </a:p>
      </dgm:t>
    </dgm:pt>
    <dgm:pt modelId="{626F80EB-808C-47F6-BCE4-7B972314F555}" type="parTrans" cxnId="{B15465D4-D5C6-4FFE-A06B-00CC1ADD8A67}">
      <dgm:prSet/>
      <dgm:spPr/>
      <dgm:t>
        <a:bodyPr/>
        <a:lstStyle/>
        <a:p>
          <a:endParaRPr lang="ru-RU"/>
        </a:p>
      </dgm:t>
    </dgm:pt>
    <dgm:pt modelId="{82C2321D-389E-4D55-BB04-C680B3A91F39}" type="sibTrans" cxnId="{B15465D4-D5C6-4FFE-A06B-00CC1ADD8A67}">
      <dgm:prSet/>
      <dgm:spPr/>
      <dgm:t>
        <a:bodyPr/>
        <a:lstStyle/>
        <a:p>
          <a:endParaRPr lang="ru-RU"/>
        </a:p>
      </dgm:t>
    </dgm:pt>
    <dgm:pt modelId="{E1725DA0-2183-414A-A214-313CE2214997}">
      <dgm:prSet phldrT="[Текст]" phldr="1"/>
      <dgm:spPr/>
      <dgm:t>
        <a:bodyPr/>
        <a:lstStyle/>
        <a:p>
          <a:endParaRPr lang="ru-RU" dirty="0"/>
        </a:p>
      </dgm:t>
    </dgm:pt>
    <dgm:pt modelId="{4AE51F69-A3AF-44AE-B042-414DA51986B4}" type="parTrans" cxnId="{78E6233A-E0EF-4CEE-B597-087F71F03862}">
      <dgm:prSet/>
      <dgm:spPr/>
      <dgm:t>
        <a:bodyPr/>
        <a:lstStyle/>
        <a:p>
          <a:endParaRPr lang="ru-RU"/>
        </a:p>
      </dgm:t>
    </dgm:pt>
    <dgm:pt modelId="{1731795E-4608-4EF1-993E-684BC5472029}" type="sibTrans" cxnId="{78E6233A-E0EF-4CEE-B597-087F71F03862}">
      <dgm:prSet/>
      <dgm:spPr/>
      <dgm:t>
        <a:bodyPr/>
        <a:lstStyle/>
        <a:p>
          <a:endParaRPr lang="ru-RU"/>
        </a:p>
      </dgm:t>
    </dgm:pt>
    <dgm:pt modelId="{DEC0C311-F599-4A8D-9336-0FE8F32DC7F5}">
      <dgm:prSet phldrT="[Текст]" phldr="1"/>
      <dgm:spPr/>
      <dgm:t>
        <a:bodyPr/>
        <a:lstStyle/>
        <a:p>
          <a:endParaRPr lang="ru-RU" dirty="0"/>
        </a:p>
      </dgm:t>
    </dgm:pt>
    <dgm:pt modelId="{3335CD9C-0062-43A4-97CE-DFAFFD867AD4}" type="parTrans" cxnId="{6230CB82-DC0F-465A-8011-2A38E6BA8791}">
      <dgm:prSet/>
      <dgm:spPr/>
      <dgm:t>
        <a:bodyPr/>
        <a:lstStyle/>
        <a:p>
          <a:endParaRPr lang="ru-RU"/>
        </a:p>
      </dgm:t>
    </dgm:pt>
    <dgm:pt modelId="{895A82C9-CF2E-4103-B7D8-ADF537DE79BC}" type="sibTrans" cxnId="{6230CB82-DC0F-465A-8011-2A38E6BA8791}">
      <dgm:prSet/>
      <dgm:spPr/>
      <dgm:t>
        <a:bodyPr/>
        <a:lstStyle/>
        <a:p>
          <a:endParaRPr lang="ru-RU"/>
        </a:p>
      </dgm:t>
    </dgm:pt>
    <dgm:pt modelId="{57E64ACB-82E1-4304-A637-A06E1D5E58A1}">
      <dgm:prSet phldrT="[Текст]" phldr="1"/>
      <dgm:spPr/>
      <dgm:t>
        <a:bodyPr/>
        <a:lstStyle/>
        <a:p>
          <a:endParaRPr lang="ru-RU" dirty="0"/>
        </a:p>
      </dgm:t>
    </dgm:pt>
    <dgm:pt modelId="{9AB06DC6-DCC7-4997-B57D-81325C5D183B}" type="parTrans" cxnId="{F0EE746A-B52A-4C2A-BADF-E02609145E26}">
      <dgm:prSet/>
      <dgm:spPr/>
      <dgm:t>
        <a:bodyPr/>
        <a:lstStyle/>
        <a:p>
          <a:endParaRPr lang="ru-RU"/>
        </a:p>
      </dgm:t>
    </dgm:pt>
    <dgm:pt modelId="{6638548E-8C5C-4B0F-A953-F9BAE8F844B4}" type="sibTrans" cxnId="{F0EE746A-B52A-4C2A-BADF-E02609145E26}">
      <dgm:prSet/>
      <dgm:spPr/>
      <dgm:t>
        <a:bodyPr/>
        <a:lstStyle/>
        <a:p>
          <a:endParaRPr lang="ru-RU"/>
        </a:p>
      </dgm:t>
    </dgm:pt>
    <dgm:pt modelId="{DB6020A9-BB0B-49F2-916E-603BD6EC3C67}">
      <dgm:prSet phldrT="[Текст]" phldr="1"/>
      <dgm:spPr/>
      <dgm:t>
        <a:bodyPr/>
        <a:lstStyle/>
        <a:p>
          <a:endParaRPr lang="ru-RU" dirty="0"/>
        </a:p>
      </dgm:t>
    </dgm:pt>
    <dgm:pt modelId="{149EE265-1330-4C3C-B106-DC3FF1318B45}" type="parTrans" cxnId="{B1009745-FB92-48A5-8CD9-FD514B49BB95}">
      <dgm:prSet/>
      <dgm:spPr/>
      <dgm:t>
        <a:bodyPr/>
        <a:lstStyle/>
        <a:p>
          <a:endParaRPr lang="ru-RU"/>
        </a:p>
      </dgm:t>
    </dgm:pt>
    <dgm:pt modelId="{639087DC-B327-4261-8A6B-32C82433CFA2}" type="sibTrans" cxnId="{B1009745-FB92-48A5-8CD9-FD514B49BB95}">
      <dgm:prSet/>
      <dgm:spPr/>
      <dgm:t>
        <a:bodyPr/>
        <a:lstStyle/>
        <a:p>
          <a:endParaRPr lang="ru-RU"/>
        </a:p>
      </dgm:t>
    </dgm:pt>
    <dgm:pt modelId="{4017D40B-0AA8-40D9-BF67-6EFA2D74D137}">
      <dgm:prSet phldrT="[Текст]" phldr="1"/>
      <dgm:spPr/>
      <dgm:t>
        <a:bodyPr/>
        <a:lstStyle/>
        <a:p>
          <a:endParaRPr lang="ru-RU" dirty="0"/>
        </a:p>
      </dgm:t>
    </dgm:pt>
    <dgm:pt modelId="{2B93ECDA-026A-4246-9A6E-8E6D84ED2156}" type="parTrans" cxnId="{3E94D230-34D1-47A3-8809-84E227F30051}">
      <dgm:prSet/>
      <dgm:spPr/>
      <dgm:t>
        <a:bodyPr/>
        <a:lstStyle/>
        <a:p>
          <a:endParaRPr lang="ru-RU"/>
        </a:p>
      </dgm:t>
    </dgm:pt>
    <dgm:pt modelId="{28505170-EEA3-4562-B53A-98FEDAD8CA39}" type="sibTrans" cxnId="{3E94D230-34D1-47A3-8809-84E227F30051}">
      <dgm:prSet/>
      <dgm:spPr/>
      <dgm:t>
        <a:bodyPr/>
        <a:lstStyle/>
        <a:p>
          <a:endParaRPr lang="ru-RU"/>
        </a:p>
      </dgm:t>
    </dgm:pt>
    <dgm:pt modelId="{4BF8E832-B59D-4935-B925-4B41EB9316D1}">
      <dgm:prSet phldrT="[Текст]" phldr="1"/>
      <dgm:spPr/>
      <dgm:t>
        <a:bodyPr/>
        <a:lstStyle/>
        <a:p>
          <a:endParaRPr lang="ru-RU" dirty="0"/>
        </a:p>
      </dgm:t>
    </dgm:pt>
    <dgm:pt modelId="{E3F6BFC2-0E54-4827-B658-A40BFFE8CBFF}" type="parTrans" cxnId="{CA1F05B1-7EBE-4A8F-B3EA-62256F523078}">
      <dgm:prSet/>
      <dgm:spPr/>
      <dgm:t>
        <a:bodyPr/>
        <a:lstStyle/>
        <a:p>
          <a:endParaRPr lang="ru-RU"/>
        </a:p>
      </dgm:t>
    </dgm:pt>
    <dgm:pt modelId="{2109A1C4-FA39-4D48-8E1F-7F216D479F24}" type="sibTrans" cxnId="{CA1F05B1-7EBE-4A8F-B3EA-62256F523078}">
      <dgm:prSet/>
      <dgm:spPr/>
      <dgm:t>
        <a:bodyPr/>
        <a:lstStyle/>
        <a:p>
          <a:endParaRPr lang="ru-RU"/>
        </a:p>
      </dgm:t>
    </dgm:pt>
    <dgm:pt modelId="{9993F7E7-B29C-4A11-9CC1-B30BE3CD3085}">
      <dgm:prSet phldrT="[Текст]" phldr="1"/>
      <dgm:spPr/>
      <dgm:t>
        <a:bodyPr/>
        <a:lstStyle/>
        <a:p>
          <a:endParaRPr lang="ru-RU" dirty="0"/>
        </a:p>
      </dgm:t>
    </dgm:pt>
    <dgm:pt modelId="{28E8C455-DCB8-403F-ABF6-EE880B813AA2}" type="parTrans" cxnId="{416BC45C-3DE8-49FA-8A37-901D0CD57E98}">
      <dgm:prSet/>
      <dgm:spPr/>
      <dgm:t>
        <a:bodyPr/>
        <a:lstStyle/>
        <a:p>
          <a:endParaRPr lang="ru-RU"/>
        </a:p>
      </dgm:t>
    </dgm:pt>
    <dgm:pt modelId="{BB740B2F-125C-4A81-9DF7-299C1C0C1DB6}" type="sibTrans" cxnId="{416BC45C-3DE8-49FA-8A37-901D0CD57E98}">
      <dgm:prSet/>
      <dgm:spPr/>
      <dgm:t>
        <a:bodyPr/>
        <a:lstStyle/>
        <a:p>
          <a:endParaRPr lang="ru-RU"/>
        </a:p>
      </dgm:t>
    </dgm:pt>
    <dgm:pt modelId="{EFF5A314-EDC7-4D35-B773-1DCF70A8E5EF}" type="pres">
      <dgm:prSet presAssocID="{31EFD360-2F6B-40E4-A987-7FED6BF7D64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9D0A86-BC8E-4053-B7C9-BAC1372BCC91}" type="pres">
      <dgm:prSet presAssocID="{31EFD360-2F6B-40E4-A987-7FED6BF7D642}" presName="children" presStyleCnt="0"/>
      <dgm:spPr/>
    </dgm:pt>
    <dgm:pt modelId="{6E0BB727-BAB3-4768-88B9-C1A62020EA16}" type="pres">
      <dgm:prSet presAssocID="{31EFD360-2F6B-40E4-A987-7FED6BF7D642}" presName="child1group" presStyleCnt="0"/>
      <dgm:spPr/>
    </dgm:pt>
    <dgm:pt modelId="{BFCE43D4-7AA8-490C-864A-3FB1633FD938}" type="pres">
      <dgm:prSet presAssocID="{31EFD360-2F6B-40E4-A987-7FED6BF7D642}" presName="child1" presStyleLbl="bgAcc1" presStyleIdx="0" presStyleCnt="4"/>
      <dgm:spPr/>
      <dgm:t>
        <a:bodyPr/>
        <a:lstStyle/>
        <a:p>
          <a:endParaRPr lang="ru-RU"/>
        </a:p>
      </dgm:t>
    </dgm:pt>
    <dgm:pt modelId="{9B61FAF3-07C0-4607-8624-86BE5E8422B7}" type="pres">
      <dgm:prSet presAssocID="{31EFD360-2F6B-40E4-A987-7FED6BF7D64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6B60B9-60A0-4A7D-ADA2-DBFF75DED8F8}" type="pres">
      <dgm:prSet presAssocID="{31EFD360-2F6B-40E4-A987-7FED6BF7D642}" presName="child2group" presStyleCnt="0"/>
      <dgm:spPr/>
    </dgm:pt>
    <dgm:pt modelId="{2C308B7D-D694-4178-8676-C774FC789F8C}" type="pres">
      <dgm:prSet presAssocID="{31EFD360-2F6B-40E4-A987-7FED6BF7D642}" presName="child2" presStyleLbl="bgAcc1" presStyleIdx="1" presStyleCnt="4"/>
      <dgm:spPr/>
      <dgm:t>
        <a:bodyPr/>
        <a:lstStyle/>
        <a:p>
          <a:endParaRPr lang="ru-RU"/>
        </a:p>
      </dgm:t>
    </dgm:pt>
    <dgm:pt modelId="{4A348C24-D5F4-41B2-81BC-CF14DF889029}" type="pres">
      <dgm:prSet presAssocID="{31EFD360-2F6B-40E4-A987-7FED6BF7D64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4A48C1-B5F4-47D3-AD30-3AE75A41A36D}" type="pres">
      <dgm:prSet presAssocID="{31EFD360-2F6B-40E4-A987-7FED6BF7D642}" presName="child3group" presStyleCnt="0"/>
      <dgm:spPr/>
    </dgm:pt>
    <dgm:pt modelId="{BFB67358-1CEA-4841-927B-4A7B52A82CD2}" type="pres">
      <dgm:prSet presAssocID="{31EFD360-2F6B-40E4-A987-7FED6BF7D642}" presName="child3" presStyleLbl="bgAcc1" presStyleIdx="2" presStyleCnt="4"/>
      <dgm:spPr/>
      <dgm:t>
        <a:bodyPr/>
        <a:lstStyle/>
        <a:p>
          <a:endParaRPr lang="ru-RU"/>
        </a:p>
      </dgm:t>
    </dgm:pt>
    <dgm:pt modelId="{8C05ED3A-EEFC-46E7-9C24-0EBBA23BC562}" type="pres">
      <dgm:prSet presAssocID="{31EFD360-2F6B-40E4-A987-7FED6BF7D64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C8CBEF-11A0-47C7-BA0D-A138D4157A7A}" type="pres">
      <dgm:prSet presAssocID="{31EFD360-2F6B-40E4-A987-7FED6BF7D642}" presName="child4group" presStyleCnt="0"/>
      <dgm:spPr/>
    </dgm:pt>
    <dgm:pt modelId="{37DA42A6-98F2-4577-B5E6-FF352A42ED78}" type="pres">
      <dgm:prSet presAssocID="{31EFD360-2F6B-40E4-A987-7FED6BF7D642}" presName="child4" presStyleLbl="bgAcc1" presStyleIdx="3" presStyleCnt="4"/>
      <dgm:spPr/>
      <dgm:t>
        <a:bodyPr/>
        <a:lstStyle/>
        <a:p>
          <a:endParaRPr lang="ru-RU"/>
        </a:p>
      </dgm:t>
    </dgm:pt>
    <dgm:pt modelId="{8362C60C-CF41-4B43-A2FE-AF5D5D3FB4C3}" type="pres">
      <dgm:prSet presAssocID="{31EFD360-2F6B-40E4-A987-7FED6BF7D64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72575-079C-4D21-9302-53CAD74A9FEC}" type="pres">
      <dgm:prSet presAssocID="{31EFD360-2F6B-40E4-A987-7FED6BF7D642}" presName="childPlaceholder" presStyleCnt="0"/>
      <dgm:spPr/>
    </dgm:pt>
    <dgm:pt modelId="{1A4D2390-69A4-4B82-B086-F003DB31646B}" type="pres">
      <dgm:prSet presAssocID="{31EFD360-2F6B-40E4-A987-7FED6BF7D642}" presName="circle" presStyleCnt="0"/>
      <dgm:spPr/>
    </dgm:pt>
    <dgm:pt modelId="{F0831F08-5040-4EC5-90DF-96982351F7EC}" type="pres">
      <dgm:prSet presAssocID="{31EFD360-2F6B-40E4-A987-7FED6BF7D64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CD347-E482-4A6E-A94E-7C277191B276}" type="pres">
      <dgm:prSet presAssocID="{31EFD360-2F6B-40E4-A987-7FED6BF7D64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C180D1-7DA1-4C35-8599-47852B9B56CF}" type="pres">
      <dgm:prSet presAssocID="{31EFD360-2F6B-40E4-A987-7FED6BF7D64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44ACE3-2153-4456-ADA1-3DEBE4E2DCAD}" type="pres">
      <dgm:prSet presAssocID="{31EFD360-2F6B-40E4-A987-7FED6BF7D64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0619D-9347-4E05-B479-C16F7E2FD689}" type="pres">
      <dgm:prSet presAssocID="{31EFD360-2F6B-40E4-A987-7FED6BF7D642}" presName="quadrantPlaceholder" presStyleCnt="0"/>
      <dgm:spPr/>
    </dgm:pt>
    <dgm:pt modelId="{B0503687-2894-4893-8AE7-CC55F92DF875}" type="pres">
      <dgm:prSet presAssocID="{31EFD360-2F6B-40E4-A987-7FED6BF7D642}" presName="center1" presStyleLbl="fgShp" presStyleIdx="0" presStyleCnt="2"/>
      <dgm:spPr/>
    </dgm:pt>
    <dgm:pt modelId="{57542679-FC04-455E-ABDC-8AB6CD0BB40F}" type="pres">
      <dgm:prSet presAssocID="{31EFD360-2F6B-40E4-A987-7FED6BF7D642}" presName="center2" presStyleLbl="fgShp" presStyleIdx="1" presStyleCnt="2"/>
      <dgm:spPr/>
    </dgm:pt>
  </dgm:ptLst>
  <dgm:cxnLst>
    <dgm:cxn modelId="{6230CB82-DC0F-465A-8011-2A38E6BA8791}" srcId="{31EFD360-2F6B-40E4-A987-7FED6BF7D642}" destId="{DEC0C311-F599-4A8D-9336-0FE8F32DC7F5}" srcOrd="1" destOrd="0" parTransId="{3335CD9C-0062-43A4-97CE-DFAFFD867AD4}" sibTransId="{895A82C9-CF2E-4103-B7D8-ADF537DE79BC}"/>
    <dgm:cxn modelId="{37898150-D728-4740-9BBA-014392A2BEC9}" type="presOf" srcId="{8C623B17-4B17-4262-9EC6-C7AECEA5A4A2}" destId="{F0831F08-5040-4EC5-90DF-96982351F7EC}" srcOrd="0" destOrd="0" presId="urn:microsoft.com/office/officeart/2005/8/layout/cycle4#6"/>
    <dgm:cxn modelId="{F0EE746A-B52A-4C2A-BADF-E02609145E26}" srcId="{DEC0C311-F599-4A8D-9336-0FE8F32DC7F5}" destId="{57E64ACB-82E1-4304-A637-A06E1D5E58A1}" srcOrd="0" destOrd="0" parTransId="{9AB06DC6-DCC7-4997-B57D-81325C5D183B}" sibTransId="{6638548E-8C5C-4B0F-A953-F9BAE8F844B4}"/>
    <dgm:cxn modelId="{B64A120B-4F71-4E09-94F9-8F9CF915B6B7}" type="presOf" srcId="{4BF8E832-B59D-4935-B925-4B41EB9316D1}" destId="{4B44ACE3-2153-4456-ADA1-3DEBE4E2DCAD}" srcOrd="0" destOrd="0" presId="urn:microsoft.com/office/officeart/2005/8/layout/cycle4#6"/>
    <dgm:cxn modelId="{43AC33A9-4942-46AA-B684-C33373EA9D9C}" type="presOf" srcId="{E1725DA0-2183-414A-A214-313CE2214997}" destId="{BFCE43D4-7AA8-490C-864A-3FB1633FD938}" srcOrd="0" destOrd="0" presId="urn:microsoft.com/office/officeart/2005/8/layout/cycle4#6"/>
    <dgm:cxn modelId="{DDDD2150-81EE-424F-AFB8-3C91AF1A7735}" type="presOf" srcId="{31EFD360-2F6B-40E4-A987-7FED6BF7D642}" destId="{EFF5A314-EDC7-4D35-B773-1DCF70A8E5EF}" srcOrd="0" destOrd="0" presId="urn:microsoft.com/office/officeart/2005/8/layout/cycle4#6"/>
    <dgm:cxn modelId="{DDA4F98C-73BA-45FC-B3FB-645F01F7D515}" type="presOf" srcId="{9993F7E7-B29C-4A11-9CC1-B30BE3CD3085}" destId="{8362C60C-CF41-4B43-A2FE-AF5D5D3FB4C3}" srcOrd="1" destOrd="0" presId="urn:microsoft.com/office/officeart/2005/8/layout/cycle4#6"/>
    <dgm:cxn modelId="{416BC45C-3DE8-49FA-8A37-901D0CD57E98}" srcId="{4BF8E832-B59D-4935-B925-4B41EB9316D1}" destId="{9993F7E7-B29C-4A11-9CC1-B30BE3CD3085}" srcOrd="0" destOrd="0" parTransId="{28E8C455-DCB8-403F-ABF6-EE880B813AA2}" sibTransId="{BB740B2F-125C-4A81-9DF7-299C1C0C1DB6}"/>
    <dgm:cxn modelId="{11657882-47C2-44E1-B06F-8CC7087D8F34}" type="presOf" srcId="{E1725DA0-2183-414A-A214-313CE2214997}" destId="{9B61FAF3-07C0-4607-8624-86BE5E8422B7}" srcOrd="1" destOrd="0" presId="urn:microsoft.com/office/officeart/2005/8/layout/cycle4#6"/>
    <dgm:cxn modelId="{3634D4EF-352B-4F12-841E-7669F788D124}" type="presOf" srcId="{DB6020A9-BB0B-49F2-916E-603BD6EC3C67}" destId="{D0C180D1-7DA1-4C35-8599-47852B9B56CF}" srcOrd="0" destOrd="0" presId="urn:microsoft.com/office/officeart/2005/8/layout/cycle4#6"/>
    <dgm:cxn modelId="{5BFBBE14-53FF-47C2-8741-549C66B8A62D}" type="presOf" srcId="{57E64ACB-82E1-4304-A637-A06E1D5E58A1}" destId="{4A348C24-D5F4-41B2-81BC-CF14DF889029}" srcOrd="1" destOrd="0" presId="urn:microsoft.com/office/officeart/2005/8/layout/cycle4#6"/>
    <dgm:cxn modelId="{3E94D230-34D1-47A3-8809-84E227F30051}" srcId="{DB6020A9-BB0B-49F2-916E-603BD6EC3C67}" destId="{4017D40B-0AA8-40D9-BF67-6EFA2D74D137}" srcOrd="0" destOrd="0" parTransId="{2B93ECDA-026A-4246-9A6E-8E6D84ED2156}" sibTransId="{28505170-EEA3-4562-B53A-98FEDAD8CA39}"/>
    <dgm:cxn modelId="{B1009745-FB92-48A5-8CD9-FD514B49BB95}" srcId="{31EFD360-2F6B-40E4-A987-7FED6BF7D642}" destId="{DB6020A9-BB0B-49F2-916E-603BD6EC3C67}" srcOrd="2" destOrd="0" parTransId="{149EE265-1330-4C3C-B106-DC3FF1318B45}" sibTransId="{639087DC-B327-4261-8A6B-32C82433CFA2}"/>
    <dgm:cxn modelId="{A58056A6-3DB9-4F81-A42A-5C7E62B6494E}" type="presOf" srcId="{57E64ACB-82E1-4304-A637-A06E1D5E58A1}" destId="{2C308B7D-D694-4178-8676-C774FC789F8C}" srcOrd="0" destOrd="0" presId="urn:microsoft.com/office/officeart/2005/8/layout/cycle4#6"/>
    <dgm:cxn modelId="{34706E38-78E9-4DC6-8420-905BEA42BB12}" type="presOf" srcId="{9993F7E7-B29C-4A11-9CC1-B30BE3CD3085}" destId="{37DA42A6-98F2-4577-B5E6-FF352A42ED78}" srcOrd="0" destOrd="0" presId="urn:microsoft.com/office/officeart/2005/8/layout/cycle4#6"/>
    <dgm:cxn modelId="{5E465968-F378-4A49-A820-5658E2938F32}" type="presOf" srcId="{4017D40B-0AA8-40D9-BF67-6EFA2D74D137}" destId="{BFB67358-1CEA-4841-927B-4A7B52A82CD2}" srcOrd="0" destOrd="0" presId="urn:microsoft.com/office/officeart/2005/8/layout/cycle4#6"/>
    <dgm:cxn modelId="{E354AA1F-9BE5-476C-B3CF-565CD0954C0E}" type="presOf" srcId="{4017D40B-0AA8-40D9-BF67-6EFA2D74D137}" destId="{8C05ED3A-EEFC-46E7-9C24-0EBBA23BC562}" srcOrd="1" destOrd="0" presId="urn:microsoft.com/office/officeart/2005/8/layout/cycle4#6"/>
    <dgm:cxn modelId="{B15465D4-D5C6-4FFE-A06B-00CC1ADD8A67}" srcId="{31EFD360-2F6B-40E4-A987-7FED6BF7D642}" destId="{8C623B17-4B17-4262-9EC6-C7AECEA5A4A2}" srcOrd="0" destOrd="0" parTransId="{626F80EB-808C-47F6-BCE4-7B972314F555}" sibTransId="{82C2321D-389E-4D55-BB04-C680B3A91F39}"/>
    <dgm:cxn modelId="{78E6233A-E0EF-4CEE-B597-087F71F03862}" srcId="{8C623B17-4B17-4262-9EC6-C7AECEA5A4A2}" destId="{E1725DA0-2183-414A-A214-313CE2214997}" srcOrd="0" destOrd="0" parTransId="{4AE51F69-A3AF-44AE-B042-414DA51986B4}" sibTransId="{1731795E-4608-4EF1-993E-684BC5472029}"/>
    <dgm:cxn modelId="{C08DC2C2-5918-4729-A480-8B8023F7A9E7}" type="presOf" srcId="{DEC0C311-F599-4A8D-9336-0FE8F32DC7F5}" destId="{DA5CD347-E482-4A6E-A94E-7C277191B276}" srcOrd="0" destOrd="0" presId="urn:microsoft.com/office/officeart/2005/8/layout/cycle4#6"/>
    <dgm:cxn modelId="{CA1F05B1-7EBE-4A8F-B3EA-62256F523078}" srcId="{31EFD360-2F6B-40E4-A987-7FED6BF7D642}" destId="{4BF8E832-B59D-4935-B925-4B41EB9316D1}" srcOrd="3" destOrd="0" parTransId="{E3F6BFC2-0E54-4827-B658-A40BFFE8CBFF}" sibTransId="{2109A1C4-FA39-4D48-8E1F-7F216D479F24}"/>
    <dgm:cxn modelId="{0DBA195D-D159-430D-8E65-57977E08ED82}" type="presParOf" srcId="{EFF5A314-EDC7-4D35-B773-1DCF70A8E5EF}" destId="{599D0A86-BC8E-4053-B7C9-BAC1372BCC91}" srcOrd="0" destOrd="0" presId="urn:microsoft.com/office/officeart/2005/8/layout/cycle4#6"/>
    <dgm:cxn modelId="{7EA04F50-BF53-4DE6-874C-B5306FA50526}" type="presParOf" srcId="{599D0A86-BC8E-4053-B7C9-BAC1372BCC91}" destId="{6E0BB727-BAB3-4768-88B9-C1A62020EA16}" srcOrd="0" destOrd="0" presId="urn:microsoft.com/office/officeart/2005/8/layout/cycle4#6"/>
    <dgm:cxn modelId="{6FDC659D-48FB-4191-A70E-226F9C786A42}" type="presParOf" srcId="{6E0BB727-BAB3-4768-88B9-C1A62020EA16}" destId="{BFCE43D4-7AA8-490C-864A-3FB1633FD938}" srcOrd="0" destOrd="0" presId="urn:microsoft.com/office/officeart/2005/8/layout/cycle4#6"/>
    <dgm:cxn modelId="{98083557-2590-4940-9212-BBA8F39172BD}" type="presParOf" srcId="{6E0BB727-BAB3-4768-88B9-C1A62020EA16}" destId="{9B61FAF3-07C0-4607-8624-86BE5E8422B7}" srcOrd="1" destOrd="0" presId="urn:microsoft.com/office/officeart/2005/8/layout/cycle4#6"/>
    <dgm:cxn modelId="{60AF662F-F7D7-4BFC-BF2C-33213E75E9CB}" type="presParOf" srcId="{599D0A86-BC8E-4053-B7C9-BAC1372BCC91}" destId="{436B60B9-60A0-4A7D-ADA2-DBFF75DED8F8}" srcOrd="1" destOrd="0" presId="urn:microsoft.com/office/officeart/2005/8/layout/cycle4#6"/>
    <dgm:cxn modelId="{4FB0E5E5-EE6F-4BAD-905F-9C6C3CA05CDB}" type="presParOf" srcId="{436B60B9-60A0-4A7D-ADA2-DBFF75DED8F8}" destId="{2C308B7D-D694-4178-8676-C774FC789F8C}" srcOrd="0" destOrd="0" presId="urn:microsoft.com/office/officeart/2005/8/layout/cycle4#6"/>
    <dgm:cxn modelId="{CCF03759-DDC1-47EA-A6BA-4FC227D624D2}" type="presParOf" srcId="{436B60B9-60A0-4A7D-ADA2-DBFF75DED8F8}" destId="{4A348C24-D5F4-41B2-81BC-CF14DF889029}" srcOrd="1" destOrd="0" presId="urn:microsoft.com/office/officeart/2005/8/layout/cycle4#6"/>
    <dgm:cxn modelId="{DFC089E8-E996-436E-94BF-698EDEAA4C8A}" type="presParOf" srcId="{599D0A86-BC8E-4053-B7C9-BAC1372BCC91}" destId="{784A48C1-B5F4-47D3-AD30-3AE75A41A36D}" srcOrd="2" destOrd="0" presId="urn:microsoft.com/office/officeart/2005/8/layout/cycle4#6"/>
    <dgm:cxn modelId="{1ED272FD-6D92-435C-A17F-AB9730B03D55}" type="presParOf" srcId="{784A48C1-B5F4-47D3-AD30-3AE75A41A36D}" destId="{BFB67358-1CEA-4841-927B-4A7B52A82CD2}" srcOrd="0" destOrd="0" presId="urn:microsoft.com/office/officeart/2005/8/layout/cycle4#6"/>
    <dgm:cxn modelId="{C96C0B1A-B33F-4C7B-B65E-275028A6E895}" type="presParOf" srcId="{784A48C1-B5F4-47D3-AD30-3AE75A41A36D}" destId="{8C05ED3A-EEFC-46E7-9C24-0EBBA23BC562}" srcOrd="1" destOrd="0" presId="urn:microsoft.com/office/officeart/2005/8/layout/cycle4#6"/>
    <dgm:cxn modelId="{7E7BC2BC-F7C3-4DC1-BD13-BBCEF413432E}" type="presParOf" srcId="{599D0A86-BC8E-4053-B7C9-BAC1372BCC91}" destId="{DDC8CBEF-11A0-47C7-BA0D-A138D4157A7A}" srcOrd="3" destOrd="0" presId="urn:microsoft.com/office/officeart/2005/8/layout/cycle4#6"/>
    <dgm:cxn modelId="{FC6D2DC2-BF47-441B-A115-93E2675AEB88}" type="presParOf" srcId="{DDC8CBEF-11A0-47C7-BA0D-A138D4157A7A}" destId="{37DA42A6-98F2-4577-B5E6-FF352A42ED78}" srcOrd="0" destOrd="0" presId="urn:microsoft.com/office/officeart/2005/8/layout/cycle4#6"/>
    <dgm:cxn modelId="{0AFDE69B-4432-4DF9-8AD9-16235452BB7F}" type="presParOf" srcId="{DDC8CBEF-11A0-47C7-BA0D-A138D4157A7A}" destId="{8362C60C-CF41-4B43-A2FE-AF5D5D3FB4C3}" srcOrd="1" destOrd="0" presId="urn:microsoft.com/office/officeart/2005/8/layout/cycle4#6"/>
    <dgm:cxn modelId="{88C6DDDB-C8F0-4BA0-8B07-B6E05EED229B}" type="presParOf" srcId="{599D0A86-BC8E-4053-B7C9-BAC1372BCC91}" destId="{5CF72575-079C-4D21-9302-53CAD74A9FEC}" srcOrd="4" destOrd="0" presId="urn:microsoft.com/office/officeart/2005/8/layout/cycle4#6"/>
    <dgm:cxn modelId="{52B00A04-293A-4774-8D11-BFE7F4B4E9E4}" type="presParOf" srcId="{EFF5A314-EDC7-4D35-B773-1DCF70A8E5EF}" destId="{1A4D2390-69A4-4B82-B086-F003DB31646B}" srcOrd="1" destOrd="0" presId="urn:microsoft.com/office/officeart/2005/8/layout/cycle4#6"/>
    <dgm:cxn modelId="{7B376CE3-5D8D-4B35-AE78-67826929B332}" type="presParOf" srcId="{1A4D2390-69A4-4B82-B086-F003DB31646B}" destId="{F0831F08-5040-4EC5-90DF-96982351F7EC}" srcOrd="0" destOrd="0" presId="urn:microsoft.com/office/officeart/2005/8/layout/cycle4#6"/>
    <dgm:cxn modelId="{5EE8F95A-D018-49EF-867D-6EDC520D94B5}" type="presParOf" srcId="{1A4D2390-69A4-4B82-B086-F003DB31646B}" destId="{DA5CD347-E482-4A6E-A94E-7C277191B276}" srcOrd="1" destOrd="0" presId="urn:microsoft.com/office/officeart/2005/8/layout/cycle4#6"/>
    <dgm:cxn modelId="{91E964B3-D9F8-4C71-BE48-2575C6F9AB1E}" type="presParOf" srcId="{1A4D2390-69A4-4B82-B086-F003DB31646B}" destId="{D0C180D1-7DA1-4C35-8599-47852B9B56CF}" srcOrd="2" destOrd="0" presId="urn:microsoft.com/office/officeart/2005/8/layout/cycle4#6"/>
    <dgm:cxn modelId="{581507C9-C8EB-4DE5-AE0C-90F5ADEB62F7}" type="presParOf" srcId="{1A4D2390-69A4-4B82-B086-F003DB31646B}" destId="{4B44ACE3-2153-4456-ADA1-3DEBE4E2DCAD}" srcOrd="3" destOrd="0" presId="urn:microsoft.com/office/officeart/2005/8/layout/cycle4#6"/>
    <dgm:cxn modelId="{A6FC942F-B277-4ECA-A5B6-68BB7A5B976D}" type="presParOf" srcId="{1A4D2390-69A4-4B82-B086-F003DB31646B}" destId="{9950619D-9347-4E05-B479-C16F7E2FD689}" srcOrd="4" destOrd="0" presId="urn:microsoft.com/office/officeart/2005/8/layout/cycle4#6"/>
    <dgm:cxn modelId="{987DB359-D04B-4EC0-943A-4B79E09B9502}" type="presParOf" srcId="{EFF5A314-EDC7-4D35-B773-1DCF70A8E5EF}" destId="{B0503687-2894-4893-8AE7-CC55F92DF875}" srcOrd="2" destOrd="0" presId="urn:microsoft.com/office/officeart/2005/8/layout/cycle4#6"/>
    <dgm:cxn modelId="{48F88B8A-41CA-4108-A092-EDD8E76D0923}" type="presParOf" srcId="{EFF5A314-EDC7-4D35-B773-1DCF70A8E5EF}" destId="{57542679-FC04-455E-ABDC-8AB6CD0BB40F}" srcOrd="3" destOrd="0" presId="urn:microsoft.com/office/officeart/2005/8/layout/cycle4#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EFD360-2F6B-40E4-A987-7FED6BF7D642}" type="doc">
      <dgm:prSet loTypeId="urn:microsoft.com/office/officeart/2005/8/layout/cycle4#4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8C623B17-4B17-4262-9EC6-C7AECEA5A4A2}">
      <dgm:prSet phldrT="[Текст]" phldr="1"/>
      <dgm:spPr/>
      <dgm:t>
        <a:bodyPr/>
        <a:lstStyle/>
        <a:p>
          <a:endParaRPr lang="ru-RU" dirty="0"/>
        </a:p>
      </dgm:t>
    </dgm:pt>
    <dgm:pt modelId="{626F80EB-808C-47F6-BCE4-7B972314F555}" type="parTrans" cxnId="{B15465D4-D5C6-4FFE-A06B-00CC1ADD8A67}">
      <dgm:prSet/>
      <dgm:spPr/>
      <dgm:t>
        <a:bodyPr/>
        <a:lstStyle/>
        <a:p>
          <a:endParaRPr lang="ru-RU"/>
        </a:p>
      </dgm:t>
    </dgm:pt>
    <dgm:pt modelId="{82C2321D-389E-4D55-BB04-C680B3A91F39}" type="sibTrans" cxnId="{B15465D4-D5C6-4FFE-A06B-00CC1ADD8A67}">
      <dgm:prSet/>
      <dgm:spPr/>
      <dgm:t>
        <a:bodyPr/>
        <a:lstStyle/>
        <a:p>
          <a:endParaRPr lang="ru-RU"/>
        </a:p>
      </dgm:t>
    </dgm:pt>
    <dgm:pt modelId="{E1725DA0-2183-414A-A214-313CE2214997}">
      <dgm:prSet phldrT="[Текст]" phldr="1"/>
      <dgm:spPr/>
      <dgm:t>
        <a:bodyPr/>
        <a:lstStyle/>
        <a:p>
          <a:endParaRPr lang="ru-RU" dirty="0"/>
        </a:p>
      </dgm:t>
    </dgm:pt>
    <dgm:pt modelId="{4AE51F69-A3AF-44AE-B042-414DA51986B4}" type="parTrans" cxnId="{78E6233A-E0EF-4CEE-B597-087F71F03862}">
      <dgm:prSet/>
      <dgm:spPr/>
      <dgm:t>
        <a:bodyPr/>
        <a:lstStyle/>
        <a:p>
          <a:endParaRPr lang="ru-RU"/>
        </a:p>
      </dgm:t>
    </dgm:pt>
    <dgm:pt modelId="{1731795E-4608-4EF1-993E-684BC5472029}" type="sibTrans" cxnId="{78E6233A-E0EF-4CEE-B597-087F71F03862}">
      <dgm:prSet/>
      <dgm:spPr/>
      <dgm:t>
        <a:bodyPr/>
        <a:lstStyle/>
        <a:p>
          <a:endParaRPr lang="ru-RU"/>
        </a:p>
      </dgm:t>
    </dgm:pt>
    <dgm:pt modelId="{DEC0C311-F599-4A8D-9336-0FE8F32DC7F5}">
      <dgm:prSet phldrT="[Текст]" phldr="1"/>
      <dgm:spPr/>
      <dgm:t>
        <a:bodyPr/>
        <a:lstStyle/>
        <a:p>
          <a:endParaRPr lang="ru-RU" dirty="0"/>
        </a:p>
      </dgm:t>
    </dgm:pt>
    <dgm:pt modelId="{3335CD9C-0062-43A4-97CE-DFAFFD867AD4}" type="parTrans" cxnId="{6230CB82-DC0F-465A-8011-2A38E6BA8791}">
      <dgm:prSet/>
      <dgm:spPr/>
      <dgm:t>
        <a:bodyPr/>
        <a:lstStyle/>
        <a:p>
          <a:endParaRPr lang="ru-RU"/>
        </a:p>
      </dgm:t>
    </dgm:pt>
    <dgm:pt modelId="{895A82C9-CF2E-4103-B7D8-ADF537DE79BC}" type="sibTrans" cxnId="{6230CB82-DC0F-465A-8011-2A38E6BA8791}">
      <dgm:prSet/>
      <dgm:spPr/>
      <dgm:t>
        <a:bodyPr/>
        <a:lstStyle/>
        <a:p>
          <a:endParaRPr lang="ru-RU"/>
        </a:p>
      </dgm:t>
    </dgm:pt>
    <dgm:pt modelId="{57E64ACB-82E1-4304-A637-A06E1D5E58A1}">
      <dgm:prSet phldrT="[Текст]" phldr="1"/>
      <dgm:spPr/>
      <dgm:t>
        <a:bodyPr/>
        <a:lstStyle/>
        <a:p>
          <a:endParaRPr lang="ru-RU" dirty="0"/>
        </a:p>
      </dgm:t>
    </dgm:pt>
    <dgm:pt modelId="{9AB06DC6-DCC7-4997-B57D-81325C5D183B}" type="parTrans" cxnId="{F0EE746A-B52A-4C2A-BADF-E02609145E26}">
      <dgm:prSet/>
      <dgm:spPr/>
      <dgm:t>
        <a:bodyPr/>
        <a:lstStyle/>
        <a:p>
          <a:endParaRPr lang="ru-RU"/>
        </a:p>
      </dgm:t>
    </dgm:pt>
    <dgm:pt modelId="{6638548E-8C5C-4B0F-A953-F9BAE8F844B4}" type="sibTrans" cxnId="{F0EE746A-B52A-4C2A-BADF-E02609145E26}">
      <dgm:prSet/>
      <dgm:spPr/>
      <dgm:t>
        <a:bodyPr/>
        <a:lstStyle/>
        <a:p>
          <a:endParaRPr lang="ru-RU"/>
        </a:p>
      </dgm:t>
    </dgm:pt>
    <dgm:pt modelId="{DB6020A9-BB0B-49F2-916E-603BD6EC3C67}">
      <dgm:prSet phldrT="[Текст]" phldr="1"/>
      <dgm:spPr/>
      <dgm:t>
        <a:bodyPr/>
        <a:lstStyle/>
        <a:p>
          <a:endParaRPr lang="ru-RU" dirty="0"/>
        </a:p>
      </dgm:t>
    </dgm:pt>
    <dgm:pt modelId="{149EE265-1330-4C3C-B106-DC3FF1318B45}" type="parTrans" cxnId="{B1009745-FB92-48A5-8CD9-FD514B49BB95}">
      <dgm:prSet/>
      <dgm:spPr/>
      <dgm:t>
        <a:bodyPr/>
        <a:lstStyle/>
        <a:p>
          <a:endParaRPr lang="ru-RU"/>
        </a:p>
      </dgm:t>
    </dgm:pt>
    <dgm:pt modelId="{639087DC-B327-4261-8A6B-32C82433CFA2}" type="sibTrans" cxnId="{B1009745-FB92-48A5-8CD9-FD514B49BB95}">
      <dgm:prSet/>
      <dgm:spPr/>
      <dgm:t>
        <a:bodyPr/>
        <a:lstStyle/>
        <a:p>
          <a:endParaRPr lang="ru-RU"/>
        </a:p>
      </dgm:t>
    </dgm:pt>
    <dgm:pt modelId="{4017D40B-0AA8-40D9-BF67-6EFA2D74D137}">
      <dgm:prSet phldrT="[Текст]" phldr="1"/>
      <dgm:spPr/>
      <dgm:t>
        <a:bodyPr/>
        <a:lstStyle/>
        <a:p>
          <a:endParaRPr lang="ru-RU" dirty="0"/>
        </a:p>
      </dgm:t>
    </dgm:pt>
    <dgm:pt modelId="{2B93ECDA-026A-4246-9A6E-8E6D84ED2156}" type="parTrans" cxnId="{3E94D230-34D1-47A3-8809-84E227F30051}">
      <dgm:prSet/>
      <dgm:spPr/>
      <dgm:t>
        <a:bodyPr/>
        <a:lstStyle/>
        <a:p>
          <a:endParaRPr lang="ru-RU"/>
        </a:p>
      </dgm:t>
    </dgm:pt>
    <dgm:pt modelId="{28505170-EEA3-4562-B53A-98FEDAD8CA39}" type="sibTrans" cxnId="{3E94D230-34D1-47A3-8809-84E227F30051}">
      <dgm:prSet/>
      <dgm:spPr/>
      <dgm:t>
        <a:bodyPr/>
        <a:lstStyle/>
        <a:p>
          <a:endParaRPr lang="ru-RU"/>
        </a:p>
      </dgm:t>
    </dgm:pt>
    <dgm:pt modelId="{4BF8E832-B59D-4935-B925-4B41EB9316D1}">
      <dgm:prSet phldrT="[Текст]" phldr="1"/>
      <dgm:spPr/>
      <dgm:t>
        <a:bodyPr/>
        <a:lstStyle/>
        <a:p>
          <a:endParaRPr lang="ru-RU" dirty="0"/>
        </a:p>
      </dgm:t>
    </dgm:pt>
    <dgm:pt modelId="{E3F6BFC2-0E54-4827-B658-A40BFFE8CBFF}" type="parTrans" cxnId="{CA1F05B1-7EBE-4A8F-B3EA-62256F523078}">
      <dgm:prSet/>
      <dgm:spPr/>
      <dgm:t>
        <a:bodyPr/>
        <a:lstStyle/>
        <a:p>
          <a:endParaRPr lang="ru-RU"/>
        </a:p>
      </dgm:t>
    </dgm:pt>
    <dgm:pt modelId="{2109A1C4-FA39-4D48-8E1F-7F216D479F24}" type="sibTrans" cxnId="{CA1F05B1-7EBE-4A8F-B3EA-62256F523078}">
      <dgm:prSet/>
      <dgm:spPr/>
      <dgm:t>
        <a:bodyPr/>
        <a:lstStyle/>
        <a:p>
          <a:endParaRPr lang="ru-RU"/>
        </a:p>
      </dgm:t>
    </dgm:pt>
    <dgm:pt modelId="{9993F7E7-B29C-4A11-9CC1-B30BE3CD3085}">
      <dgm:prSet phldrT="[Текст]" phldr="1"/>
      <dgm:spPr/>
      <dgm:t>
        <a:bodyPr/>
        <a:lstStyle/>
        <a:p>
          <a:endParaRPr lang="ru-RU" dirty="0"/>
        </a:p>
      </dgm:t>
    </dgm:pt>
    <dgm:pt modelId="{28E8C455-DCB8-403F-ABF6-EE880B813AA2}" type="parTrans" cxnId="{416BC45C-3DE8-49FA-8A37-901D0CD57E98}">
      <dgm:prSet/>
      <dgm:spPr/>
      <dgm:t>
        <a:bodyPr/>
        <a:lstStyle/>
        <a:p>
          <a:endParaRPr lang="ru-RU"/>
        </a:p>
      </dgm:t>
    </dgm:pt>
    <dgm:pt modelId="{BB740B2F-125C-4A81-9DF7-299C1C0C1DB6}" type="sibTrans" cxnId="{416BC45C-3DE8-49FA-8A37-901D0CD57E98}">
      <dgm:prSet/>
      <dgm:spPr/>
      <dgm:t>
        <a:bodyPr/>
        <a:lstStyle/>
        <a:p>
          <a:endParaRPr lang="ru-RU"/>
        </a:p>
      </dgm:t>
    </dgm:pt>
    <dgm:pt modelId="{EFF5A314-EDC7-4D35-B773-1DCF70A8E5EF}" type="pres">
      <dgm:prSet presAssocID="{31EFD360-2F6B-40E4-A987-7FED6BF7D64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9D0A86-BC8E-4053-B7C9-BAC1372BCC91}" type="pres">
      <dgm:prSet presAssocID="{31EFD360-2F6B-40E4-A987-7FED6BF7D642}" presName="children" presStyleCnt="0"/>
      <dgm:spPr/>
    </dgm:pt>
    <dgm:pt modelId="{6E0BB727-BAB3-4768-88B9-C1A62020EA16}" type="pres">
      <dgm:prSet presAssocID="{31EFD360-2F6B-40E4-A987-7FED6BF7D642}" presName="child1group" presStyleCnt="0"/>
      <dgm:spPr/>
    </dgm:pt>
    <dgm:pt modelId="{BFCE43D4-7AA8-490C-864A-3FB1633FD938}" type="pres">
      <dgm:prSet presAssocID="{31EFD360-2F6B-40E4-A987-7FED6BF7D642}" presName="child1" presStyleLbl="bgAcc1" presStyleIdx="0" presStyleCnt="4"/>
      <dgm:spPr/>
      <dgm:t>
        <a:bodyPr/>
        <a:lstStyle/>
        <a:p>
          <a:endParaRPr lang="ru-RU"/>
        </a:p>
      </dgm:t>
    </dgm:pt>
    <dgm:pt modelId="{9B61FAF3-07C0-4607-8624-86BE5E8422B7}" type="pres">
      <dgm:prSet presAssocID="{31EFD360-2F6B-40E4-A987-7FED6BF7D64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6B60B9-60A0-4A7D-ADA2-DBFF75DED8F8}" type="pres">
      <dgm:prSet presAssocID="{31EFD360-2F6B-40E4-A987-7FED6BF7D642}" presName="child2group" presStyleCnt="0"/>
      <dgm:spPr/>
    </dgm:pt>
    <dgm:pt modelId="{2C308B7D-D694-4178-8676-C774FC789F8C}" type="pres">
      <dgm:prSet presAssocID="{31EFD360-2F6B-40E4-A987-7FED6BF7D642}" presName="child2" presStyleLbl="bgAcc1" presStyleIdx="1" presStyleCnt="4"/>
      <dgm:spPr/>
      <dgm:t>
        <a:bodyPr/>
        <a:lstStyle/>
        <a:p>
          <a:endParaRPr lang="ru-RU"/>
        </a:p>
      </dgm:t>
    </dgm:pt>
    <dgm:pt modelId="{4A348C24-D5F4-41B2-81BC-CF14DF889029}" type="pres">
      <dgm:prSet presAssocID="{31EFD360-2F6B-40E4-A987-7FED6BF7D64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4A48C1-B5F4-47D3-AD30-3AE75A41A36D}" type="pres">
      <dgm:prSet presAssocID="{31EFD360-2F6B-40E4-A987-7FED6BF7D642}" presName="child3group" presStyleCnt="0"/>
      <dgm:spPr/>
    </dgm:pt>
    <dgm:pt modelId="{BFB67358-1CEA-4841-927B-4A7B52A82CD2}" type="pres">
      <dgm:prSet presAssocID="{31EFD360-2F6B-40E4-A987-7FED6BF7D642}" presName="child3" presStyleLbl="bgAcc1" presStyleIdx="2" presStyleCnt="4"/>
      <dgm:spPr/>
      <dgm:t>
        <a:bodyPr/>
        <a:lstStyle/>
        <a:p>
          <a:endParaRPr lang="ru-RU"/>
        </a:p>
      </dgm:t>
    </dgm:pt>
    <dgm:pt modelId="{8C05ED3A-EEFC-46E7-9C24-0EBBA23BC562}" type="pres">
      <dgm:prSet presAssocID="{31EFD360-2F6B-40E4-A987-7FED6BF7D64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C8CBEF-11A0-47C7-BA0D-A138D4157A7A}" type="pres">
      <dgm:prSet presAssocID="{31EFD360-2F6B-40E4-A987-7FED6BF7D642}" presName="child4group" presStyleCnt="0"/>
      <dgm:spPr/>
    </dgm:pt>
    <dgm:pt modelId="{37DA42A6-98F2-4577-B5E6-FF352A42ED78}" type="pres">
      <dgm:prSet presAssocID="{31EFD360-2F6B-40E4-A987-7FED6BF7D642}" presName="child4" presStyleLbl="bgAcc1" presStyleIdx="3" presStyleCnt="4"/>
      <dgm:spPr/>
      <dgm:t>
        <a:bodyPr/>
        <a:lstStyle/>
        <a:p>
          <a:endParaRPr lang="ru-RU"/>
        </a:p>
      </dgm:t>
    </dgm:pt>
    <dgm:pt modelId="{8362C60C-CF41-4B43-A2FE-AF5D5D3FB4C3}" type="pres">
      <dgm:prSet presAssocID="{31EFD360-2F6B-40E4-A987-7FED6BF7D64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72575-079C-4D21-9302-53CAD74A9FEC}" type="pres">
      <dgm:prSet presAssocID="{31EFD360-2F6B-40E4-A987-7FED6BF7D642}" presName="childPlaceholder" presStyleCnt="0"/>
      <dgm:spPr/>
    </dgm:pt>
    <dgm:pt modelId="{1A4D2390-69A4-4B82-B086-F003DB31646B}" type="pres">
      <dgm:prSet presAssocID="{31EFD360-2F6B-40E4-A987-7FED6BF7D642}" presName="circle" presStyleCnt="0"/>
      <dgm:spPr/>
    </dgm:pt>
    <dgm:pt modelId="{F0831F08-5040-4EC5-90DF-96982351F7EC}" type="pres">
      <dgm:prSet presAssocID="{31EFD360-2F6B-40E4-A987-7FED6BF7D64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CD347-E482-4A6E-A94E-7C277191B276}" type="pres">
      <dgm:prSet presAssocID="{31EFD360-2F6B-40E4-A987-7FED6BF7D64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C180D1-7DA1-4C35-8599-47852B9B56CF}" type="pres">
      <dgm:prSet presAssocID="{31EFD360-2F6B-40E4-A987-7FED6BF7D64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44ACE3-2153-4456-ADA1-3DEBE4E2DCAD}" type="pres">
      <dgm:prSet presAssocID="{31EFD360-2F6B-40E4-A987-7FED6BF7D64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0619D-9347-4E05-B479-C16F7E2FD689}" type="pres">
      <dgm:prSet presAssocID="{31EFD360-2F6B-40E4-A987-7FED6BF7D642}" presName="quadrantPlaceholder" presStyleCnt="0"/>
      <dgm:spPr/>
    </dgm:pt>
    <dgm:pt modelId="{B0503687-2894-4893-8AE7-CC55F92DF875}" type="pres">
      <dgm:prSet presAssocID="{31EFD360-2F6B-40E4-A987-7FED6BF7D642}" presName="center1" presStyleLbl="fgShp" presStyleIdx="0" presStyleCnt="2"/>
      <dgm:spPr/>
    </dgm:pt>
    <dgm:pt modelId="{57542679-FC04-455E-ABDC-8AB6CD0BB40F}" type="pres">
      <dgm:prSet presAssocID="{31EFD360-2F6B-40E4-A987-7FED6BF7D642}" presName="center2" presStyleLbl="fgShp" presStyleIdx="1" presStyleCnt="2"/>
      <dgm:spPr/>
    </dgm:pt>
  </dgm:ptLst>
  <dgm:cxnLst>
    <dgm:cxn modelId="{9E236BDB-1465-46A6-AE1B-3A42B7E7846F}" type="presOf" srcId="{E1725DA0-2183-414A-A214-313CE2214997}" destId="{9B61FAF3-07C0-4607-8624-86BE5E8422B7}" srcOrd="1" destOrd="0" presId="urn:microsoft.com/office/officeart/2005/8/layout/cycle4#4"/>
    <dgm:cxn modelId="{9CAF1D0D-1327-4486-84DC-C4EC4160BB0D}" type="presOf" srcId="{9993F7E7-B29C-4A11-9CC1-B30BE3CD3085}" destId="{37DA42A6-98F2-4577-B5E6-FF352A42ED78}" srcOrd="0" destOrd="0" presId="urn:microsoft.com/office/officeart/2005/8/layout/cycle4#4"/>
    <dgm:cxn modelId="{F0EE746A-B52A-4C2A-BADF-E02609145E26}" srcId="{DEC0C311-F599-4A8D-9336-0FE8F32DC7F5}" destId="{57E64ACB-82E1-4304-A637-A06E1D5E58A1}" srcOrd="0" destOrd="0" parTransId="{9AB06DC6-DCC7-4997-B57D-81325C5D183B}" sibTransId="{6638548E-8C5C-4B0F-A953-F9BAE8F844B4}"/>
    <dgm:cxn modelId="{C2590B6F-7B41-4717-B413-360948845B00}" type="presOf" srcId="{DEC0C311-F599-4A8D-9336-0FE8F32DC7F5}" destId="{DA5CD347-E482-4A6E-A94E-7C277191B276}" srcOrd="0" destOrd="0" presId="urn:microsoft.com/office/officeart/2005/8/layout/cycle4#4"/>
    <dgm:cxn modelId="{3E94D230-34D1-47A3-8809-84E227F30051}" srcId="{DB6020A9-BB0B-49F2-916E-603BD6EC3C67}" destId="{4017D40B-0AA8-40D9-BF67-6EFA2D74D137}" srcOrd="0" destOrd="0" parTransId="{2B93ECDA-026A-4246-9A6E-8E6D84ED2156}" sibTransId="{28505170-EEA3-4562-B53A-98FEDAD8CA39}"/>
    <dgm:cxn modelId="{39AD6E82-9AFF-4634-974D-0C05148CB465}" type="presOf" srcId="{31EFD360-2F6B-40E4-A987-7FED6BF7D642}" destId="{EFF5A314-EDC7-4D35-B773-1DCF70A8E5EF}" srcOrd="0" destOrd="0" presId="urn:microsoft.com/office/officeart/2005/8/layout/cycle4#4"/>
    <dgm:cxn modelId="{5B0C6B5E-73F6-4538-BEF7-350C3CC8267B}" type="presOf" srcId="{57E64ACB-82E1-4304-A637-A06E1D5E58A1}" destId="{4A348C24-D5F4-41B2-81BC-CF14DF889029}" srcOrd="1" destOrd="0" presId="urn:microsoft.com/office/officeart/2005/8/layout/cycle4#4"/>
    <dgm:cxn modelId="{4D337A18-8C2A-4D35-9D3E-43E3E295B45E}" type="presOf" srcId="{4017D40B-0AA8-40D9-BF67-6EFA2D74D137}" destId="{8C05ED3A-EEFC-46E7-9C24-0EBBA23BC562}" srcOrd="1" destOrd="0" presId="urn:microsoft.com/office/officeart/2005/8/layout/cycle4#4"/>
    <dgm:cxn modelId="{6C5768B7-D936-4D6D-B63F-D390336A6402}" type="presOf" srcId="{57E64ACB-82E1-4304-A637-A06E1D5E58A1}" destId="{2C308B7D-D694-4178-8676-C774FC789F8C}" srcOrd="0" destOrd="0" presId="urn:microsoft.com/office/officeart/2005/8/layout/cycle4#4"/>
    <dgm:cxn modelId="{459E71E3-2F6E-4A24-AC2A-4694F39E6406}" type="presOf" srcId="{DB6020A9-BB0B-49F2-916E-603BD6EC3C67}" destId="{D0C180D1-7DA1-4C35-8599-47852B9B56CF}" srcOrd="0" destOrd="0" presId="urn:microsoft.com/office/officeart/2005/8/layout/cycle4#4"/>
    <dgm:cxn modelId="{1C17F479-5E9D-44EB-A81A-B439FF70B57A}" type="presOf" srcId="{E1725DA0-2183-414A-A214-313CE2214997}" destId="{BFCE43D4-7AA8-490C-864A-3FB1633FD938}" srcOrd="0" destOrd="0" presId="urn:microsoft.com/office/officeart/2005/8/layout/cycle4#4"/>
    <dgm:cxn modelId="{B15465D4-D5C6-4FFE-A06B-00CC1ADD8A67}" srcId="{31EFD360-2F6B-40E4-A987-7FED6BF7D642}" destId="{8C623B17-4B17-4262-9EC6-C7AECEA5A4A2}" srcOrd="0" destOrd="0" parTransId="{626F80EB-808C-47F6-BCE4-7B972314F555}" sibTransId="{82C2321D-389E-4D55-BB04-C680B3A91F39}"/>
    <dgm:cxn modelId="{B1009745-FB92-48A5-8CD9-FD514B49BB95}" srcId="{31EFD360-2F6B-40E4-A987-7FED6BF7D642}" destId="{DB6020A9-BB0B-49F2-916E-603BD6EC3C67}" srcOrd="2" destOrd="0" parTransId="{149EE265-1330-4C3C-B106-DC3FF1318B45}" sibTransId="{639087DC-B327-4261-8A6B-32C82433CFA2}"/>
    <dgm:cxn modelId="{78E6233A-E0EF-4CEE-B597-087F71F03862}" srcId="{8C623B17-4B17-4262-9EC6-C7AECEA5A4A2}" destId="{E1725DA0-2183-414A-A214-313CE2214997}" srcOrd="0" destOrd="0" parTransId="{4AE51F69-A3AF-44AE-B042-414DA51986B4}" sibTransId="{1731795E-4608-4EF1-993E-684BC5472029}"/>
    <dgm:cxn modelId="{C80664F8-FE66-408A-A19A-68F3DD96860F}" type="presOf" srcId="{9993F7E7-B29C-4A11-9CC1-B30BE3CD3085}" destId="{8362C60C-CF41-4B43-A2FE-AF5D5D3FB4C3}" srcOrd="1" destOrd="0" presId="urn:microsoft.com/office/officeart/2005/8/layout/cycle4#4"/>
    <dgm:cxn modelId="{6230CB82-DC0F-465A-8011-2A38E6BA8791}" srcId="{31EFD360-2F6B-40E4-A987-7FED6BF7D642}" destId="{DEC0C311-F599-4A8D-9336-0FE8F32DC7F5}" srcOrd="1" destOrd="0" parTransId="{3335CD9C-0062-43A4-97CE-DFAFFD867AD4}" sibTransId="{895A82C9-CF2E-4103-B7D8-ADF537DE79BC}"/>
    <dgm:cxn modelId="{B73EF268-C8AE-47A7-95A6-0B6EB8711322}" type="presOf" srcId="{4017D40B-0AA8-40D9-BF67-6EFA2D74D137}" destId="{BFB67358-1CEA-4841-927B-4A7B52A82CD2}" srcOrd="0" destOrd="0" presId="urn:microsoft.com/office/officeart/2005/8/layout/cycle4#4"/>
    <dgm:cxn modelId="{CA1F05B1-7EBE-4A8F-B3EA-62256F523078}" srcId="{31EFD360-2F6B-40E4-A987-7FED6BF7D642}" destId="{4BF8E832-B59D-4935-B925-4B41EB9316D1}" srcOrd="3" destOrd="0" parTransId="{E3F6BFC2-0E54-4827-B658-A40BFFE8CBFF}" sibTransId="{2109A1C4-FA39-4D48-8E1F-7F216D479F24}"/>
    <dgm:cxn modelId="{CEBDB358-6345-465C-B05B-55F120D1E504}" type="presOf" srcId="{4BF8E832-B59D-4935-B925-4B41EB9316D1}" destId="{4B44ACE3-2153-4456-ADA1-3DEBE4E2DCAD}" srcOrd="0" destOrd="0" presId="urn:microsoft.com/office/officeart/2005/8/layout/cycle4#4"/>
    <dgm:cxn modelId="{990BB804-5566-4789-91CE-D2ED023E1B6D}" type="presOf" srcId="{8C623B17-4B17-4262-9EC6-C7AECEA5A4A2}" destId="{F0831F08-5040-4EC5-90DF-96982351F7EC}" srcOrd="0" destOrd="0" presId="urn:microsoft.com/office/officeart/2005/8/layout/cycle4#4"/>
    <dgm:cxn modelId="{416BC45C-3DE8-49FA-8A37-901D0CD57E98}" srcId="{4BF8E832-B59D-4935-B925-4B41EB9316D1}" destId="{9993F7E7-B29C-4A11-9CC1-B30BE3CD3085}" srcOrd="0" destOrd="0" parTransId="{28E8C455-DCB8-403F-ABF6-EE880B813AA2}" sibTransId="{BB740B2F-125C-4A81-9DF7-299C1C0C1DB6}"/>
    <dgm:cxn modelId="{2D0A3A98-97B4-4B4A-91F3-296C855F5016}" type="presParOf" srcId="{EFF5A314-EDC7-4D35-B773-1DCF70A8E5EF}" destId="{599D0A86-BC8E-4053-B7C9-BAC1372BCC91}" srcOrd="0" destOrd="0" presId="urn:microsoft.com/office/officeart/2005/8/layout/cycle4#4"/>
    <dgm:cxn modelId="{11DDBF86-95C1-4F4E-932D-ECDEF766592A}" type="presParOf" srcId="{599D0A86-BC8E-4053-B7C9-BAC1372BCC91}" destId="{6E0BB727-BAB3-4768-88B9-C1A62020EA16}" srcOrd="0" destOrd="0" presId="urn:microsoft.com/office/officeart/2005/8/layout/cycle4#4"/>
    <dgm:cxn modelId="{4817E9B9-3BB3-48FA-A49E-01533E5078B3}" type="presParOf" srcId="{6E0BB727-BAB3-4768-88B9-C1A62020EA16}" destId="{BFCE43D4-7AA8-490C-864A-3FB1633FD938}" srcOrd="0" destOrd="0" presId="urn:microsoft.com/office/officeart/2005/8/layout/cycle4#4"/>
    <dgm:cxn modelId="{765DFC8D-C2E7-46D2-9E71-3C6DFB12A2D3}" type="presParOf" srcId="{6E0BB727-BAB3-4768-88B9-C1A62020EA16}" destId="{9B61FAF3-07C0-4607-8624-86BE5E8422B7}" srcOrd="1" destOrd="0" presId="urn:microsoft.com/office/officeart/2005/8/layout/cycle4#4"/>
    <dgm:cxn modelId="{E2B1F80F-DD4D-4ACC-8EBF-17B52E7C93E7}" type="presParOf" srcId="{599D0A86-BC8E-4053-B7C9-BAC1372BCC91}" destId="{436B60B9-60A0-4A7D-ADA2-DBFF75DED8F8}" srcOrd="1" destOrd="0" presId="urn:microsoft.com/office/officeart/2005/8/layout/cycle4#4"/>
    <dgm:cxn modelId="{AB22272D-16A8-4BE0-9DA0-07207FDBE8B0}" type="presParOf" srcId="{436B60B9-60A0-4A7D-ADA2-DBFF75DED8F8}" destId="{2C308B7D-D694-4178-8676-C774FC789F8C}" srcOrd="0" destOrd="0" presId="urn:microsoft.com/office/officeart/2005/8/layout/cycle4#4"/>
    <dgm:cxn modelId="{F0E198BE-6F31-475A-AE3F-5FCAC390D79F}" type="presParOf" srcId="{436B60B9-60A0-4A7D-ADA2-DBFF75DED8F8}" destId="{4A348C24-D5F4-41B2-81BC-CF14DF889029}" srcOrd="1" destOrd="0" presId="urn:microsoft.com/office/officeart/2005/8/layout/cycle4#4"/>
    <dgm:cxn modelId="{41347B5F-0DFC-46E8-9A08-C356AE8EF5EF}" type="presParOf" srcId="{599D0A86-BC8E-4053-B7C9-BAC1372BCC91}" destId="{784A48C1-B5F4-47D3-AD30-3AE75A41A36D}" srcOrd="2" destOrd="0" presId="urn:microsoft.com/office/officeart/2005/8/layout/cycle4#4"/>
    <dgm:cxn modelId="{4FF66F49-DAB4-405F-835A-D0F094B4F3F4}" type="presParOf" srcId="{784A48C1-B5F4-47D3-AD30-3AE75A41A36D}" destId="{BFB67358-1CEA-4841-927B-4A7B52A82CD2}" srcOrd="0" destOrd="0" presId="urn:microsoft.com/office/officeart/2005/8/layout/cycle4#4"/>
    <dgm:cxn modelId="{C34B0491-ACCF-4188-A668-A58B101FB126}" type="presParOf" srcId="{784A48C1-B5F4-47D3-AD30-3AE75A41A36D}" destId="{8C05ED3A-EEFC-46E7-9C24-0EBBA23BC562}" srcOrd="1" destOrd="0" presId="urn:microsoft.com/office/officeart/2005/8/layout/cycle4#4"/>
    <dgm:cxn modelId="{50C4F4BE-F56C-48C8-B928-33C37C095B49}" type="presParOf" srcId="{599D0A86-BC8E-4053-B7C9-BAC1372BCC91}" destId="{DDC8CBEF-11A0-47C7-BA0D-A138D4157A7A}" srcOrd="3" destOrd="0" presId="urn:microsoft.com/office/officeart/2005/8/layout/cycle4#4"/>
    <dgm:cxn modelId="{E065DC02-EEFF-4BE2-B445-22C52C5A0B93}" type="presParOf" srcId="{DDC8CBEF-11A0-47C7-BA0D-A138D4157A7A}" destId="{37DA42A6-98F2-4577-B5E6-FF352A42ED78}" srcOrd="0" destOrd="0" presId="urn:microsoft.com/office/officeart/2005/8/layout/cycle4#4"/>
    <dgm:cxn modelId="{8552AB83-76FB-4D17-8825-57EF99F2545F}" type="presParOf" srcId="{DDC8CBEF-11A0-47C7-BA0D-A138D4157A7A}" destId="{8362C60C-CF41-4B43-A2FE-AF5D5D3FB4C3}" srcOrd="1" destOrd="0" presId="urn:microsoft.com/office/officeart/2005/8/layout/cycle4#4"/>
    <dgm:cxn modelId="{C7E03EA0-847D-47BA-B748-ECDE814E752D}" type="presParOf" srcId="{599D0A86-BC8E-4053-B7C9-BAC1372BCC91}" destId="{5CF72575-079C-4D21-9302-53CAD74A9FEC}" srcOrd="4" destOrd="0" presId="urn:microsoft.com/office/officeart/2005/8/layout/cycle4#4"/>
    <dgm:cxn modelId="{18010D89-5954-4CDE-8CA6-681FC25C7CB0}" type="presParOf" srcId="{EFF5A314-EDC7-4D35-B773-1DCF70A8E5EF}" destId="{1A4D2390-69A4-4B82-B086-F003DB31646B}" srcOrd="1" destOrd="0" presId="urn:microsoft.com/office/officeart/2005/8/layout/cycle4#4"/>
    <dgm:cxn modelId="{AD9B05D1-FFA0-480B-9FFB-647A293D622E}" type="presParOf" srcId="{1A4D2390-69A4-4B82-B086-F003DB31646B}" destId="{F0831F08-5040-4EC5-90DF-96982351F7EC}" srcOrd="0" destOrd="0" presId="urn:microsoft.com/office/officeart/2005/8/layout/cycle4#4"/>
    <dgm:cxn modelId="{EE533E9E-E224-4491-9F50-04E305FD98F4}" type="presParOf" srcId="{1A4D2390-69A4-4B82-B086-F003DB31646B}" destId="{DA5CD347-E482-4A6E-A94E-7C277191B276}" srcOrd="1" destOrd="0" presId="urn:microsoft.com/office/officeart/2005/8/layout/cycle4#4"/>
    <dgm:cxn modelId="{00E5635D-0B38-4968-B220-83AA7E2F8E31}" type="presParOf" srcId="{1A4D2390-69A4-4B82-B086-F003DB31646B}" destId="{D0C180D1-7DA1-4C35-8599-47852B9B56CF}" srcOrd="2" destOrd="0" presId="urn:microsoft.com/office/officeart/2005/8/layout/cycle4#4"/>
    <dgm:cxn modelId="{C38F93DE-E1FE-4AA0-B3F0-D6F95127626D}" type="presParOf" srcId="{1A4D2390-69A4-4B82-B086-F003DB31646B}" destId="{4B44ACE3-2153-4456-ADA1-3DEBE4E2DCAD}" srcOrd="3" destOrd="0" presId="urn:microsoft.com/office/officeart/2005/8/layout/cycle4#4"/>
    <dgm:cxn modelId="{E014EBD9-E6AA-4F77-AC7E-0BCDCDA6A901}" type="presParOf" srcId="{1A4D2390-69A4-4B82-B086-F003DB31646B}" destId="{9950619D-9347-4E05-B479-C16F7E2FD689}" srcOrd="4" destOrd="0" presId="urn:microsoft.com/office/officeart/2005/8/layout/cycle4#4"/>
    <dgm:cxn modelId="{F5B3BC5C-0B38-4DCE-BF53-5BC779A18FDF}" type="presParOf" srcId="{EFF5A314-EDC7-4D35-B773-1DCF70A8E5EF}" destId="{B0503687-2894-4893-8AE7-CC55F92DF875}" srcOrd="2" destOrd="0" presId="urn:microsoft.com/office/officeart/2005/8/layout/cycle4#4"/>
    <dgm:cxn modelId="{2D00DC2A-B1AC-487C-A4CF-1D084B91C7E9}" type="presParOf" srcId="{EFF5A314-EDC7-4D35-B773-1DCF70A8E5EF}" destId="{57542679-FC04-455E-ABDC-8AB6CD0BB40F}" srcOrd="3" destOrd="0" presId="urn:microsoft.com/office/officeart/2005/8/layout/cycle4#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EFD360-2F6B-40E4-A987-7FED6BF7D642}" type="doc">
      <dgm:prSet loTypeId="urn:microsoft.com/office/officeart/2005/8/layout/cycle4#5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8C623B17-4B17-4262-9EC6-C7AECEA5A4A2}">
      <dgm:prSet phldrT="[Текст]" phldr="1"/>
      <dgm:spPr/>
      <dgm:t>
        <a:bodyPr/>
        <a:lstStyle/>
        <a:p>
          <a:endParaRPr lang="ru-RU" dirty="0"/>
        </a:p>
      </dgm:t>
    </dgm:pt>
    <dgm:pt modelId="{626F80EB-808C-47F6-BCE4-7B972314F555}" type="parTrans" cxnId="{B15465D4-D5C6-4FFE-A06B-00CC1ADD8A67}">
      <dgm:prSet/>
      <dgm:spPr/>
      <dgm:t>
        <a:bodyPr/>
        <a:lstStyle/>
        <a:p>
          <a:endParaRPr lang="ru-RU"/>
        </a:p>
      </dgm:t>
    </dgm:pt>
    <dgm:pt modelId="{82C2321D-389E-4D55-BB04-C680B3A91F39}" type="sibTrans" cxnId="{B15465D4-D5C6-4FFE-A06B-00CC1ADD8A67}">
      <dgm:prSet/>
      <dgm:spPr/>
      <dgm:t>
        <a:bodyPr/>
        <a:lstStyle/>
        <a:p>
          <a:endParaRPr lang="ru-RU"/>
        </a:p>
      </dgm:t>
    </dgm:pt>
    <dgm:pt modelId="{E1725DA0-2183-414A-A214-313CE2214997}">
      <dgm:prSet phldrT="[Текст]" phldr="1"/>
      <dgm:spPr/>
      <dgm:t>
        <a:bodyPr/>
        <a:lstStyle/>
        <a:p>
          <a:endParaRPr lang="ru-RU" dirty="0"/>
        </a:p>
      </dgm:t>
    </dgm:pt>
    <dgm:pt modelId="{4AE51F69-A3AF-44AE-B042-414DA51986B4}" type="parTrans" cxnId="{78E6233A-E0EF-4CEE-B597-087F71F03862}">
      <dgm:prSet/>
      <dgm:spPr/>
      <dgm:t>
        <a:bodyPr/>
        <a:lstStyle/>
        <a:p>
          <a:endParaRPr lang="ru-RU"/>
        </a:p>
      </dgm:t>
    </dgm:pt>
    <dgm:pt modelId="{1731795E-4608-4EF1-993E-684BC5472029}" type="sibTrans" cxnId="{78E6233A-E0EF-4CEE-B597-087F71F03862}">
      <dgm:prSet/>
      <dgm:spPr/>
      <dgm:t>
        <a:bodyPr/>
        <a:lstStyle/>
        <a:p>
          <a:endParaRPr lang="ru-RU"/>
        </a:p>
      </dgm:t>
    </dgm:pt>
    <dgm:pt modelId="{DEC0C311-F599-4A8D-9336-0FE8F32DC7F5}">
      <dgm:prSet phldrT="[Текст]" phldr="1"/>
      <dgm:spPr/>
      <dgm:t>
        <a:bodyPr/>
        <a:lstStyle/>
        <a:p>
          <a:endParaRPr lang="ru-RU" dirty="0"/>
        </a:p>
      </dgm:t>
    </dgm:pt>
    <dgm:pt modelId="{3335CD9C-0062-43A4-97CE-DFAFFD867AD4}" type="parTrans" cxnId="{6230CB82-DC0F-465A-8011-2A38E6BA8791}">
      <dgm:prSet/>
      <dgm:spPr/>
      <dgm:t>
        <a:bodyPr/>
        <a:lstStyle/>
        <a:p>
          <a:endParaRPr lang="ru-RU"/>
        </a:p>
      </dgm:t>
    </dgm:pt>
    <dgm:pt modelId="{895A82C9-CF2E-4103-B7D8-ADF537DE79BC}" type="sibTrans" cxnId="{6230CB82-DC0F-465A-8011-2A38E6BA8791}">
      <dgm:prSet/>
      <dgm:spPr/>
      <dgm:t>
        <a:bodyPr/>
        <a:lstStyle/>
        <a:p>
          <a:endParaRPr lang="ru-RU"/>
        </a:p>
      </dgm:t>
    </dgm:pt>
    <dgm:pt modelId="{57E64ACB-82E1-4304-A637-A06E1D5E58A1}">
      <dgm:prSet phldrT="[Текст]" phldr="1"/>
      <dgm:spPr/>
      <dgm:t>
        <a:bodyPr/>
        <a:lstStyle/>
        <a:p>
          <a:endParaRPr lang="ru-RU" dirty="0"/>
        </a:p>
      </dgm:t>
    </dgm:pt>
    <dgm:pt modelId="{9AB06DC6-DCC7-4997-B57D-81325C5D183B}" type="parTrans" cxnId="{F0EE746A-B52A-4C2A-BADF-E02609145E26}">
      <dgm:prSet/>
      <dgm:spPr/>
      <dgm:t>
        <a:bodyPr/>
        <a:lstStyle/>
        <a:p>
          <a:endParaRPr lang="ru-RU"/>
        </a:p>
      </dgm:t>
    </dgm:pt>
    <dgm:pt modelId="{6638548E-8C5C-4B0F-A953-F9BAE8F844B4}" type="sibTrans" cxnId="{F0EE746A-B52A-4C2A-BADF-E02609145E26}">
      <dgm:prSet/>
      <dgm:spPr/>
      <dgm:t>
        <a:bodyPr/>
        <a:lstStyle/>
        <a:p>
          <a:endParaRPr lang="ru-RU"/>
        </a:p>
      </dgm:t>
    </dgm:pt>
    <dgm:pt modelId="{DB6020A9-BB0B-49F2-916E-603BD6EC3C67}">
      <dgm:prSet phldrT="[Текст]" phldr="1"/>
      <dgm:spPr/>
      <dgm:t>
        <a:bodyPr/>
        <a:lstStyle/>
        <a:p>
          <a:endParaRPr lang="ru-RU" dirty="0"/>
        </a:p>
      </dgm:t>
    </dgm:pt>
    <dgm:pt modelId="{149EE265-1330-4C3C-B106-DC3FF1318B45}" type="parTrans" cxnId="{B1009745-FB92-48A5-8CD9-FD514B49BB95}">
      <dgm:prSet/>
      <dgm:spPr/>
      <dgm:t>
        <a:bodyPr/>
        <a:lstStyle/>
        <a:p>
          <a:endParaRPr lang="ru-RU"/>
        </a:p>
      </dgm:t>
    </dgm:pt>
    <dgm:pt modelId="{639087DC-B327-4261-8A6B-32C82433CFA2}" type="sibTrans" cxnId="{B1009745-FB92-48A5-8CD9-FD514B49BB95}">
      <dgm:prSet/>
      <dgm:spPr/>
      <dgm:t>
        <a:bodyPr/>
        <a:lstStyle/>
        <a:p>
          <a:endParaRPr lang="ru-RU"/>
        </a:p>
      </dgm:t>
    </dgm:pt>
    <dgm:pt modelId="{4017D40B-0AA8-40D9-BF67-6EFA2D74D137}">
      <dgm:prSet phldrT="[Текст]" phldr="1"/>
      <dgm:spPr/>
      <dgm:t>
        <a:bodyPr/>
        <a:lstStyle/>
        <a:p>
          <a:endParaRPr lang="ru-RU" dirty="0"/>
        </a:p>
      </dgm:t>
    </dgm:pt>
    <dgm:pt modelId="{2B93ECDA-026A-4246-9A6E-8E6D84ED2156}" type="parTrans" cxnId="{3E94D230-34D1-47A3-8809-84E227F30051}">
      <dgm:prSet/>
      <dgm:spPr/>
      <dgm:t>
        <a:bodyPr/>
        <a:lstStyle/>
        <a:p>
          <a:endParaRPr lang="ru-RU"/>
        </a:p>
      </dgm:t>
    </dgm:pt>
    <dgm:pt modelId="{28505170-EEA3-4562-B53A-98FEDAD8CA39}" type="sibTrans" cxnId="{3E94D230-34D1-47A3-8809-84E227F30051}">
      <dgm:prSet/>
      <dgm:spPr/>
      <dgm:t>
        <a:bodyPr/>
        <a:lstStyle/>
        <a:p>
          <a:endParaRPr lang="ru-RU"/>
        </a:p>
      </dgm:t>
    </dgm:pt>
    <dgm:pt modelId="{4BF8E832-B59D-4935-B925-4B41EB9316D1}">
      <dgm:prSet phldrT="[Текст]" phldr="1"/>
      <dgm:spPr/>
      <dgm:t>
        <a:bodyPr/>
        <a:lstStyle/>
        <a:p>
          <a:endParaRPr lang="ru-RU" dirty="0"/>
        </a:p>
      </dgm:t>
    </dgm:pt>
    <dgm:pt modelId="{E3F6BFC2-0E54-4827-B658-A40BFFE8CBFF}" type="parTrans" cxnId="{CA1F05B1-7EBE-4A8F-B3EA-62256F523078}">
      <dgm:prSet/>
      <dgm:spPr/>
      <dgm:t>
        <a:bodyPr/>
        <a:lstStyle/>
        <a:p>
          <a:endParaRPr lang="ru-RU"/>
        </a:p>
      </dgm:t>
    </dgm:pt>
    <dgm:pt modelId="{2109A1C4-FA39-4D48-8E1F-7F216D479F24}" type="sibTrans" cxnId="{CA1F05B1-7EBE-4A8F-B3EA-62256F523078}">
      <dgm:prSet/>
      <dgm:spPr/>
      <dgm:t>
        <a:bodyPr/>
        <a:lstStyle/>
        <a:p>
          <a:endParaRPr lang="ru-RU"/>
        </a:p>
      </dgm:t>
    </dgm:pt>
    <dgm:pt modelId="{9993F7E7-B29C-4A11-9CC1-B30BE3CD3085}">
      <dgm:prSet phldrT="[Текст]" phldr="1"/>
      <dgm:spPr/>
      <dgm:t>
        <a:bodyPr/>
        <a:lstStyle/>
        <a:p>
          <a:endParaRPr lang="ru-RU" dirty="0"/>
        </a:p>
      </dgm:t>
    </dgm:pt>
    <dgm:pt modelId="{28E8C455-DCB8-403F-ABF6-EE880B813AA2}" type="parTrans" cxnId="{416BC45C-3DE8-49FA-8A37-901D0CD57E98}">
      <dgm:prSet/>
      <dgm:spPr/>
      <dgm:t>
        <a:bodyPr/>
        <a:lstStyle/>
        <a:p>
          <a:endParaRPr lang="ru-RU"/>
        </a:p>
      </dgm:t>
    </dgm:pt>
    <dgm:pt modelId="{BB740B2F-125C-4A81-9DF7-299C1C0C1DB6}" type="sibTrans" cxnId="{416BC45C-3DE8-49FA-8A37-901D0CD57E98}">
      <dgm:prSet/>
      <dgm:spPr/>
      <dgm:t>
        <a:bodyPr/>
        <a:lstStyle/>
        <a:p>
          <a:endParaRPr lang="ru-RU"/>
        </a:p>
      </dgm:t>
    </dgm:pt>
    <dgm:pt modelId="{EFF5A314-EDC7-4D35-B773-1DCF70A8E5EF}" type="pres">
      <dgm:prSet presAssocID="{31EFD360-2F6B-40E4-A987-7FED6BF7D64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9D0A86-BC8E-4053-B7C9-BAC1372BCC91}" type="pres">
      <dgm:prSet presAssocID="{31EFD360-2F6B-40E4-A987-7FED6BF7D642}" presName="children" presStyleCnt="0"/>
      <dgm:spPr/>
    </dgm:pt>
    <dgm:pt modelId="{6E0BB727-BAB3-4768-88B9-C1A62020EA16}" type="pres">
      <dgm:prSet presAssocID="{31EFD360-2F6B-40E4-A987-7FED6BF7D642}" presName="child1group" presStyleCnt="0"/>
      <dgm:spPr/>
    </dgm:pt>
    <dgm:pt modelId="{BFCE43D4-7AA8-490C-864A-3FB1633FD938}" type="pres">
      <dgm:prSet presAssocID="{31EFD360-2F6B-40E4-A987-7FED6BF7D642}" presName="child1" presStyleLbl="bgAcc1" presStyleIdx="0" presStyleCnt="4"/>
      <dgm:spPr/>
      <dgm:t>
        <a:bodyPr/>
        <a:lstStyle/>
        <a:p>
          <a:endParaRPr lang="ru-RU"/>
        </a:p>
      </dgm:t>
    </dgm:pt>
    <dgm:pt modelId="{9B61FAF3-07C0-4607-8624-86BE5E8422B7}" type="pres">
      <dgm:prSet presAssocID="{31EFD360-2F6B-40E4-A987-7FED6BF7D64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6B60B9-60A0-4A7D-ADA2-DBFF75DED8F8}" type="pres">
      <dgm:prSet presAssocID="{31EFD360-2F6B-40E4-A987-7FED6BF7D642}" presName="child2group" presStyleCnt="0"/>
      <dgm:spPr/>
    </dgm:pt>
    <dgm:pt modelId="{2C308B7D-D694-4178-8676-C774FC789F8C}" type="pres">
      <dgm:prSet presAssocID="{31EFD360-2F6B-40E4-A987-7FED6BF7D642}" presName="child2" presStyleLbl="bgAcc1" presStyleIdx="1" presStyleCnt="4"/>
      <dgm:spPr/>
      <dgm:t>
        <a:bodyPr/>
        <a:lstStyle/>
        <a:p>
          <a:endParaRPr lang="ru-RU"/>
        </a:p>
      </dgm:t>
    </dgm:pt>
    <dgm:pt modelId="{4A348C24-D5F4-41B2-81BC-CF14DF889029}" type="pres">
      <dgm:prSet presAssocID="{31EFD360-2F6B-40E4-A987-7FED6BF7D64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4A48C1-B5F4-47D3-AD30-3AE75A41A36D}" type="pres">
      <dgm:prSet presAssocID="{31EFD360-2F6B-40E4-A987-7FED6BF7D642}" presName="child3group" presStyleCnt="0"/>
      <dgm:spPr/>
    </dgm:pt>
    <dgm:pt modelId="{BFB67358-1CEA-4841-927B-4A7B52A82CD2}" type="pres">
      <dgm:prSet presAssocID="{31EFD360-2F6B-40E4-A987-7FED6BF7D642}" presName="child3" presStyleLbl="bgAcc1" presStyleIdx="2" presStyleCnt="4"/>
      <dgm:spPr/>
      <dgm:t>
        <a:bodyPr/>
        <a:lstStyle/>
        <a:p>
          <a:endParaRPr lang="ru-RU"/>
        </a:p>
      </dgm:t>
    </dgm:pt>
    <dgm:pt modelId="{8C05ED3A-EEFC-46E7-9C24-0EBBA23BC562}" type="pres">
      <dgm:prSet presAssocID="{31EFD360-2F6B-40E4-A987-7FED6BF7D64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C8CBEF-11A0-47C7-BA0D-A138D4157A7A}" type="pres">
      <dgm:prSet presAssocID="{31EFD360-2F6B-40E4-A987-7FED6BF7D642}" presName="child4group" presStyleCnt="0"/>
      <dgm:spPr/>
    </dgm:pt>
    <dgm:pt modelId="{37DA42A6-98F2-4577-B5E6-FF352A42ED78}" type="pres">
      <dgm:prSet presAssocID="{31EFD360-2F6B-40E4-A987-7FED6BF7D642}" presName="child4" presStyleLbl="bgAcc1" presStyleIdx="3" presStyleCnt="4"/>
      <dgm:spPr/>
      <dgm:t>
        <a:bodyPr/>
        <a:lstStyle/>
        <a:p>
          <a:endParaRPr lang="ru-RU"/>
        </a:p>
      </dgm:t>
    </dgm:pt>
    <dgm:pt modelId="{8362C60C-CF41-4B43-A2FE-AF5D5D3FB4C3}" type="pres">
      <dgm:prSet presAssocID="{31EFD360-2F6B-40E4-A987-7FED6BF7D64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72575-079C-4D21-9302-53CAD74A9FEC}" type="pres">
      <dgm:prSet presAssocID="{31EFD360-2F6B-40E4-A987-7FED6BF7D642}" presName="childPlaceholder" presStyleCnt="0"/>
      <dgm:spPr/>
    </dgm:pt>
    <dgm:pt modelId="{1A4D2390-69A4-4B82-B086-F003DB31646B}" type="pres">
      <dgm:prSet presAssocID="{31EFD360-2F6B-40E4-A987-7FED6BF7D642}" presName="circle" presStyleCnt="0"/>
      <dgm:spPr/>
    </dgm:pt>
    <dgm:pt modelId="{F0831F08-5040-4EC5-90DF-96982351F7EC}" type="pres">
      <dgm:prSet presAssocID="{31EFD360-2F6B-40E4-A987-7FED6BF7D64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CD347-E482-4A6E-A94E-7C277191B276}" type="pres">
      <dgm:prSet presAssocID="{31EFD360-2F6B-40E4-A987-7FED6BF7D64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C180D1-7DA1-4C35-8599-47852B9B56CF}" type="pres">
      <dgm:prSet presAssocID="{31EFD360-2F6B-40E4-A987-7FED6BF7D64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44ACE3-2153-4456-ADA1-3DEBE4E2DCAD}" type="pres">
      <dgm:prSet presAssocID="{31EFD360-2F6B-40E4-A987-7FED6BF7D64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0619D-9347-4E05-B479-C16F7E2FD689}" type="pres">
      <dgm:prSet presAssocID="{31EFD360-2F6B-40E4-A987-7FED6BF7D642}" presName="quadrantPlaceholder" presStyleCnt="0"/>
      <dgm:spPr/>
    </dgm:pt>
    <dgm:pt modelId="{B0503687-2894-4893-8AE7-CC55F92DF875}" type="pres">
      <dgm:prSet presAssocID="{31EFD360-2F6B-40E4-A987-7FED6BF7D642}" presName="center1" presStyleLbl="fgShp" presStyleIdx="0" presStyleCnt="2"/>
      <dgm:spPr/>
    </dgm:pt>
    <dgm:pt modelId="{57542679-FC04-455E-ABDC-8AB6CD0BB40F}" type="pres">
      <dgm:prSet presAssocID="{31EFD360-2F6B-40E4-A987-7FED6BF7D642}" presName="center2" presStyleLbl="fgShp" presStyleIdx="1" presStyleCnt="2"/>
      <dgm:spPr/>
    </dgm:pt>
  </dgm:ptLst>
  <dgm:cxnLst>
    <dgm:cxn modelId="{6230CB82-DC0F-465A-8011-2A38E6BA8791}" srcId="{31EFD360-2F6B-40E4-A987-7FED6BF7D642}" destId="{DEC0C311-F599-4A8D-9336-0FE8F32DC7F5}" srcOrd="1" destOrd="0" parTransId="{3335CD9C-0062-43A4-97CE-DFAFFD867AD4}" sibTransId="{895A82C9-CF2E-4103-B7D8-ADF537DE79BC}"/>
    <dgm:cxn modelId="{4CD0E9D6-0D18-4390-AD28-806FCA745596}" type="presOf" srcId="{9993F7E7-B29C-4A11-9CC1-B30BE3CD3085}" destId="{37DA42A6-98F2-4577-B5E6-FF352A42ED78}" srcOrd="0" destOrd="0" presId="urn:microsoft.com/office/officeart/2005/8/layout/cycle4#5"/>
    <dgm:cxn modelId="{F0EE746A-B52A-4C2A-BADF-E02609145E26}" srcId="{DEC0C311-F599-4A8D-9336-0FE8F32DC7F5}" destId="{57E64ACB-82E1-4304-A637-A06E1D5E58A1}" srcOrd="0" destOrd="0" parTransId="{9AB06DC6-DCC7-4997-B57D-81325C5D183B}" sibTransId="{6638548E-8C5C-4B0F-A953-F9BAE8F844B4}"/>
    <dgm:cxn modelId="{0391ED63-2CC0-47AE-951D-A6154D2E3438}" type="presOf" srcId="{31EFD360-2F6B-40E4-A987-7FED6BF7D642}" destId="{EFF5A314-EDC7-4D35-B773-1DCF70A8E5EF}" srcOrd="0" destOrd="0" presId="urn:microsoft.com/office/officeart/2005/8/layout/cycle4#5"/>
    <dgm:cxn modelId="{FBA2D36D-1B6B-486B-9454-449ABBED609A}" type="presOf" srcId="{4017D40B-0AA8-40D9-BF67-6EFA2D74D137}" destId="{BFB67358-1CEA-4841-927B-4A7B52A82CD2}" srcOrd="0" destOrd="0" presId="urn:microsoft.com/office/officeart/2005/8/layout/cycle4#5"/>
    <dgm:cxn modelId="{214DA0BB-C9DD-4954-A226-C1281100A3E7}" type="presOf" srcId="{4BF8E832-B59D-4935-B925-4B41EB9316D1}" destId="{4B44ACE3-2153-4456-ADA1-3DEBE4E2DCAD}" srcOrd="0" destOrd="0" presId="urn:microsoft.com/office/officeart/2005/8/layout/cycle4#5"/>
    <dgm:cxn modelId="{88DCA34D-D097-4AC8-9220-456B312FE280}" type="presOf" srcId="{E1725DA0-2183-414A-A214-313CE2214997}" destId="{BFCE43D4-7AA8-490C-864A-3FB1633FD938}" srcOrd="0" destOrd="0" presId="urn:microsoft.com/office/officeart/2005/8/layout/cycle4#5"/>
    <dgm:cxn modelId="{DC4FC029-7B67-464D-A75F-85F6203C2808}" type="presOf" srcId="{57E64ACB-82E1-4304-A637-A06E1D5E58A1}" destId="{4A348C24-D5F4-41B2-81BC-CF14DF889029}" srcOrd="1" destOrd="0" presId="urn:microsoft.com/office/officeart/2005/8/layout/cycle4#5"/>
    <dgm:cxn modelId="{416BC45C-3DE8-49FA-8A37-901D0CD57E98}" srcId="{4BF8E832-B59D-4935-B925-4B41EB9316D1}" destId="{9993F7E7-B29C-4A11-9CC1-B30BE3CD3085}" srcOrd="0" destOrd="0" parTransId="{28E8C455-DCB8-403F-ABF6-EE880B813AA2}" sibTransId="{BB740B2F-125C-4A81-9DF7-299C1C0C1DB6}"/>
    <dgm:cxn modelId="{2EBB2F4E-7F9C-4BDD-931A-78BFD3373D07}" type="presOf" srcId="{4017D40B-0AA8-40D9-BF67-6EFA2D74D137}" destId="{8C05ED3A-EEFC-46E7-9C24-0EBBA23BC562}" srcOrd="1" destOrd="0" presId="urn:microsoft.com/office/officeart/2005/8/layout/cycle4#5"/>
    <dgm:cxn modelId="{E492B933-76E4-442C-A345-87A5E440B112}" type="presOf" srcId="{DB6020A9-BB0B-49F2-916E-603BD6EC3C67}" destId="{D0C180D1-7DA1-4C35-8599-47852B9B56CF}" srcOrd="0" destOrd="0" presId="urn:microsoft.com/office/officeart/2005/8/layout/cycle4#5"/>
    <dgm:cxn modelId="{3E94D230-34D1-47A3-8809-84E227F30051}" srcId="{DB6020A9-BB0B-49F2-916E-603BD6EC3C67}" destId="{4017D40B-0AA8-40D9-BF67-6EFA2D74D137}" srcOrd="0" destOrd="0" parTransId="{2B93ECDA-026A-4246-9A6E-8E6D84ED2156}" sibTransId="{28505170-EEA3-4562-B53A-98FEDAD8CA39}"/>
    <dgm:cxn modelId="{B1009745-FB92-48A5-8CD9-FD514B49BB95}" srcId="{31EFD360-2F6B-40E4-A987-7FED6BF7D642}" destId="{DB6020A9-BB0B-49F2-916E-603BD6EC3C67}" srcOrd="2" destOrd="0" parTransId="{149EE265-1330-4C3C-B106-DC3FF1318B45}" sibTransId="{639087DC-B327-4261-8A6B-32C82433CFA2}"/>
    <dgm:cxn modelId="{A2B2B906-6042-485E-867F-19C055868D9B}" type="presOf" srcId="{E1725DA0-2183-414A-A214-313CE2214997}" destId="{9B61FAF3-07C0-4607-8624-86BE5E8422B7}" srcOrd="1" destOrd="0" presId="urn:microsoft.com/office/officeart/2005/8/layout/cycle4#5"/>
    <dgm:cxn modelId="{68DBF3BF-DCAA-4B33-AC72-A7E3CA64190F}" type="presOf" srcId="{57E64ACB-82E1-4304-A637-A06E1D5E58A1}" destId="{2C308B7D-D694-4178-8676-C774FC789F8C}" srcOrd="0" destOrd="0" presId="urn:microsoft.com/office/officeart/2005/8/layout/cycle4#5"/>
    <dgm:cxn modelId="{2B29F31B-48D2-4DEF-B366-1EF0E04D214C}" type="presOf" srcId="{8C623B17-4B17-4262-9EC6-C7AECEA5A4A2}" destId="{F0831F08-5040-4EC5-90DF-96982351F7EC}" srcOrd="0" destOrd="0" presId="urn:microsoft.com/office/officeart/2005/8/layout/cycle4#5"/>
    <dgm:cxn modelId="{B15465D4-D5C6-4FFE-A06B-00CC1ADD8A67}" srcId="{31EFD360-2F6B-40E4-A987-7FED6BF7D642}" destId="{8C623B17-4B17-4262-9EC6-C7AECEA5A4A2}" srcOrd="0" destOrd="0" parTransId="{626F80EB-808C-47F6-BCE4-7B972314F555}" sibTransId="{82C2321D-389E-4D55-BB04-C680B3A91F39}"/>
    <dgm:cxn modelId="{78E6233A-E0EF-4CEE-B597-087F71F03862}" srcId="{8C623B17-4B17-4262-9EC6-C7AECEA5A4A2}" destId="{E1725DA0-2183-414A-A214-313CE2214997}" srcOrd="0" destOrd="0" parTransId="{4AE51F69-A3AF-44AE-B042-414DA51986B4}" sibTransId="{1731795E-4608-4EF1-993E-684BC5472029}"/>
    <dgm:cxn modelId="{1FAE31B8-8334-4D0B-BAF7-A0BCC332D310}" type="presOf" srcId="{DEC0C311-F599-4A8D-9336-0FE8F32DC7F5}" destId="{DA5CD347-E482-4A6E-A94E-7C277191B276}" srcOrd="0" destOrd="0" presId="urn:microsoft.com/office/officeart/2005/8/layout/cycle4#5"/>
    <dgm:cxn modelId="{8D0C0378-9182-4D94-8B69-F7A1CA5B148E}" type="presOf" srcId="{9993F7E7-B29C-4A11-9CC1-B30BE3CD3085}" destId="{8362C60C-CF41-4B43-A2FE-AF5D5D3FB4C3}" srcOrd="1" destOrd="0" presId="urn:microsoft.com/office/officeart/2005/8/layout/cycle4#5"/>
    <dgm:cxn modelId="{CA1F05B1-7EBE-4A8F-B3EA-62256F523078}" srcId="{31EFD360-2F6B-40E4-A987-7FED6BF7D642}" destId="{4BF8E832-B59D-4935-B925-4B41EB9316D1}" srcOrd="3" destOrd="0" parTransId="{E3F6BFC2-0E54-4827-B658-A40BFFE8CBFF}" sibTransId="{2109A1C4-FA39-4D48-8E1F-7F216D479F24}"/>
    <dgm:cxn modelId="{C55AA6A6-08C0-4CBA-AB28-01AA42F5CC27}" type="presParOf" srcId="{EFF5A314-EDC7-4D35-B773-1DCF70A8E5EF}" destId="{599D0A86-BC8E-4053-B7C9-BAC1372BCC91}" srcOrd="0" destOrd="0" presId="urn:microsoft.com/office/officeart/2005/8/layout/cycle4#5"/>
    <dgm:cxn modelId="{06D88635-EE5B-42F7-B1D2-FBAD78F77646}" type="presParOf" srcId="{599D0A86-BC8E-4053-B7C9-BAC1372BCC91}" destId="{6E0BB727-BAB3-4768-88B9-C1A62020EA16}" srcOrd="0" destOrd="0" presId="urn:microsoft.com/office/officeart/2005/8/layout/cycle4#5"/>
    <dgm:cxn modelId="{37F44CE4-9415-492C-8B79-34016CF545D9}" type="presParOf" srcId="{6E0BB727-BAB3-4768-88B9-C1A62020EA16}" destId="{BFCE43D4-7AA8-490C-864A-3FB1633FD938}" srcOrd="0" destOrd="0" presId="urn:microsoft.com/office/officeart/2005/8/layout/cycle4#5"/>
    <dgm:cxn modelId="{979B9A33-737A-419D-A693-BCC93EE832F3}" type="presParOf" srcId="{6E0BB727-BAB3-4768-88B9-C1A62020EA16}" destId="{9B61FAF3-07C0-4607-8624-86BE5E8422B7}" srcOrd="1" destOrd="0" presId="urn:microsoft.com/office/officeart/2005/8/layout/cycle4#5"/>
    <dgm:cxn modelId="{D687F80F-78B7-47AA-A9B2-1C32CB4CAE18}" type="presParOf" srcId="{599D0A86-BC8E-4053-B7C9-BAC1372BCC91}" destId="{436B60B9-60A0-4A7D-ADA2-DBFF75DED8F8}" srcOrd="1" destOrd="0" presId="urn:microsoft.com/office/officeart/2005/8/layout/cycle4#5"/>
    <dgm:cxn modelId="{3BD14D2C-82AB-4D50-A424-B10EE619E700}" type="presParOf" srcId="{436B60B9-60A0-4A7D-ADA2-DBFF75DED8F8}" destId="{2C308B7D-D694-4178-8676-C774FC789F8C}" srcOrd="0" destOrd="0" presId="urn:microsoft.com/office/officeart/2005/8/layout/cycle4#5"/>
    <dgm:cxn modelId="{6D8AC544-74B7-4B59-90B3-7783827F7F4F}" type="presParOf" srcId="{436B60B9-60A0-4A7D-ADA2-DBFF75DED8F8}" destId="{4A348C24-D5F4-41B2-81BC-CF14DF889029}" srcOrd="1" destOrd="0" presId="urn:microsoft.com/office/officeart/2005/8/layout/cycle4#5"/>
    <dgm:cxn modelId="{AD0DBD29-6A28-40FC-A7AE-456E3A21CFBF}" type="presParOf" srcId="{599D0A86-BC8E-4053-B7C9-BAC1372BCC91}" destId="{784A48C1-B5F4-47D3-AD30-3AE75A41A36D}" srcOrd="2" destOrd="0" presId="urn:microsoft.com/office/officeart/2005/8/layout/cycle4#5"/>
    <dgm:cxn modelId="{26982B67-1DD4-452A-932A-8B65E10C5C68}" type="presParOf" srcId="{784A48C1-B5F4-47D3-AD30-3AE75A41A36D}" destId="{BFB67358-1CEA-4841-927B-4A7B52A82CD2}" srcOrd="0" destOrd="0" presId="urn:microsoft.com/office/officeart/2005/8/layout/cycle4#5"/>
    <dgm:cxn modelId="{08918AFC-084B-411C-9B43-CDD32FB9164A}" type="presParOf" srcId="{784A48C1-B5F4-47D3-AD30-3AE75A41A36D}" destId="{8C05ED3A-EEFC-46E7-9C24-0EBBA23BC562}" srcOrd="1" destOrd="0" presId="urn:microsoft.com/office/officeart/2005/8/layout/cycle4#5"/>
    <dgm:cxn modelId="{AFC9DA6A-C146-4C3B-9C1F-98459B76B00E}" type="presParOf" srcId="{599D0A86-BC8E-4053-B7C9-BAC1372BCC91}" destId="{DDC8CBEF-11A0-47C7-BA0D-A138D4157A7A}" srcOrd="3" destOrd="0" presId="urn:microsoft.com/office/officeart/2005/8/layout/cycle4#5"/>
    <dgm:cxn modelId="{FD9B74B6-660E-468E-AC38-A0064D9A6CAB}" type="presParOf" srcId="{DDC8CBEF-11A0-47C7-BA0D-A138D4157A7A}" destId="{37DA42A6-98F2-4577-B5E6-FF352A42ED78}" srcOrd="0" destOrd="0" presId="urn:microsoft.com/office/officeart/2005/8/layout/cycle4#5"/>
    <dgm:cxn modelId="{145AFCF3-6E8A-4B08-B6CB-E49467132859}" type="presParOf" srcId="{DDC8CBEF-11A0-47C7-BA0D-A138D4157A7A}" destId="{8362C60C-CF41-4B43-A2FE-AF5D5D3FB4C3}" srcOrd="1" destOrd="0" presId="urn:microsoft.com/office/officeart/2005/8/layout/cycle4#5"/>
    <dgm:cxn modelId="{D4CCE512-4633-4549-8F70-E82FA5E9C477}" type="presParOf" srcId="{599D0A86-BC8E-4053-B7C9-BAC1372BCC91}" destId="{5CF72575-079C-4D21-9302-53CAD74A9FEC}" srcOrd="4" destOrd="0" presId="urn:microsoft.com/office/officeart/2005/8/layout/cycle4#5"/>
    <dgm:cxn modelId="{076891A1-638E-474E-8505-22DFF01A3386}" type="presParOf" srcId="{EFF5A314-EDC7-4D35-B773-1DCF70A8E5EF}" destId="{1A4D2390-69A4-4B82-B086-F003DB31646B}" srcOrd="1" destOrd="0" presId="urn:microsoft.com/office/officeart/2005/8/layout/cycle4#5"/>
    <dgm:cxn modelId="{529DCDD0-BE41-4426-910D-169D709A3F35}" type="presParOf" srcId="{1A4D2390-69A4-4B82-B086-F003DB31646B}" destId="{F0831F08-5040-4EC5-90DF-96982351F7EC}" srcOrd="0" destOrd="0" presId="urn:microsoft.com/office/officeart/2005/8/layout/cycle4#5"/>
    <dgm:cxn modelId="{DA0E8E12-2AAE-407A-81D0-A0376298A872}" type="presParOf" srcId="{1A4D2390-69A4-4B82-B086-F003DB31646B}" destId="{DA5CD347-E482-4A6E-A94E-7C277191B276}" srcOrd="1" destOrd="0" presId="urn:microsoft.com/office/officeart/2005/8/layout/cycle4#5"/>
    <dgm:cxn modelId="{290DD393-F98D-4275-8C95-49FD440C8F57}" type="presParOf" srcId="{1A4D2390-69A4-4B82-B086-F003DB31646B}" destId="{D0C180D1-7DA1-4C35-8599-47852B9B56CF}" srcOrd="2" destOrd="0" presId="urn:microsoft.com/office/officeart/2005/8/layout/cycle4#5"/>
    <dgm:cxn modelId="{DAECB374-44FD-4886-B888-9195F1701CC7}" type="presParOf" srcId="{1A4D2390-69A4-4B82-B086-F003DB31646B}" destId="{4B44ACE3-2153-4456-ADA1-3DEBE4E2DCAD}" srcOrd="3" destOrd="0" presId="urn:microsoft.com/office/officeart/2005/8/layout/cycle4#5"/>
    <dgm:cxn modelId="{A6E742B9-6518-4357-920F-89DBDC1F6BC9}" type="presParOf" srcId="{1A4D2390-69A4-4B82-B086-F003DB31646B}" destId="{9950619D-9347-4E05-B479-C16F7E2FD689}" srcOrd="4" destOrd="0" presId="urn:microsoft.com/office/officeart/2005/8/layout/cycle4#5"/>
    <dgm:cxn modelId="{5297BC71-FE56-4FDD-A9A3-EFC5BCE307C4}" type="presParOf" srcId="{EFF5A314-EDC7-4D35-B773-1DCF70A8E5EF}" destId="{B0503687-2894-4893-8AE7-CC55F92DF875}" srcOrd="2" destOrd="0" presId="urn:microsoft.com/office/officeart/2005/8/layout/cycle4#5"/>
    <dgm:cxn modelId="{2CD7CFE4-A20D-42A9-ABFE-992D5AEC3B6B}" type="presParOf" srcId="{EFF5A314-EDC7-4D35-B773-1DCF70A8E5EF}" destId="{57542679-FC04-455E-ABDC-8AB6CD0BB40F}" srcOrd="3" destOrd="0" presId="urn:microsoft.com/office/officeart/2005/8/layout/cycle4#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1EFD360-2F6B-40E4-A987-7FED6BF7D642}" type="doc">
      <dgm:prSet loTypeId="urn:microsoft.com/office/officeart/2005/8/layout/cycle4#5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8C623B17-4B17-4262-9EC6-C7AECEA5A4A2}">
      <dgm:prSet phldrT="[Текст]" phldr="1"/>
      <dgm:spPr/>
      <dgm:t>
        <a:bodyPr/>
        <a:lstStyle/>
        <a:p>
          <a:endParaRPr lang="ru-RU" dirty="0"/>
        </a:p>
      </dgm:t>
    </dgm:pt>
    <dgm:pt modelId="{626F80EB-808C-47F6-BCE4-7B972314F555}" type="parTrans" cxnId="{B15465D4-D5C6-4FFE-A06B-00CC1ADD8A67}">
      <dgm:prSet/>
      <dgm:spPr/>
      <dgm:t>
        <a:bodyPr/>
        <a:lstStyle/>
        <a:p>
          <a:endParaRPr lang="ru-RU"/>
        </a:p>
      </dgm:t>
    </dgm:pt>
    <dgm:pt modelId="{82C2321D-389E-4D55-BB04-C680B3A91F39}" type="sibTrans" cxnId="{B15465D4-D5C6-4FFE-A06B-00CC1ADD8A67}">
      <dgm:prSet/>
      <dgm:spPr/>
      <dgm:t>
        <a:bodyPr/>
        <a:lstStyle/>
        <a:p>
          <a:endParaRPr lang="ru-RU"/>
        </a:p>
      </dgm:t>
    </dgm:pt>
    <dgm:pt modelId="{E1725DA0-2183-414A-A214-313CE2214997}">
      <dgm:prSet phldrT="[Текст]" phldr="1"/>
      <dgm:spPr/>
      <dgm:t>
        <a:bodyPr/>
        <a:lstStyle/>
        <a:p>
          <a:endParaRPr lang="ru-RU" dirty="0"/>
        </a:p>
      </dgm:t>
    </dgm:pt>
    <dgm:pt modelId="{4AE51F69-A3AF-44AE-B042-414DA51986B4}" type="parTrans" cxnId="{78E6233A-E0EF-4CEE-B597-087F71F03862}">
      <dgm:prSet/>
      <dgm:spPr/>
      <dgm:t>
        <a:bodyPr/>
        <a:lstStyle/>
        <a:p>
          <a:endParaRPr lang="ru-RU"/>
        </a:p>
      </dgm:t>
    </dgm:pt>
    <dgm:pt modelId="{1731795E-4608-4EF1-993E-684BC5472029}" type="sibTrans" cxnId="{78E6233A-E0EF-4CEE-B597-087F71F03862}">
      <dgm:prSet/>
      <dgm:spPr/>
      <dgm:t>
        <a:bodyPr/>
        <a:lstStyle/>
        <a:p>
          <a:endParaRPr lang="ru-RU"/>
        </a:p>
      </dgm:t>
    </dgm:pt>
    <dgm:pt modelId="{DEC0C311-F599-4A8D-9336-0FE8F32DC7F5}">
      <dgm:prSet phldrT="[Текст]" phldr="1"/>
      <dgm:spPr/>
      <dgm:t>
        <a:bodyPr/>
        <a:lstStyle/>
        <a:p>
          <a:endParaRPr lang="ru-RU" dirty="0"/>
        </a:p>
      </dgm:t>
    </dgm:pt>
    <dgm:pt modelId="{3335CD9C-0062-43A4-97CE-DFAFFD867AD4}" type="parTrans" cxnId="{6230CB82-DC0F-465A-8011-2A38E6BA8791}">
      <dgm:prSet/>
      <dgm:spPr/>
      <dgm:t>
        <a:bodyPr/>
        <a:lstStyle/>
        <a:p>
          <a:endParaRPr lang="ru-RU"/>
        </a:p>
      </dgm:t>
    </dgm:pt>
    <dgm:pt modelId="{895A82C9-CF2E-4103-B7D8-ADF537DE79BC}" type="sibTrans" cxnId="{6230CB82-DC0F-465A-8011-2A38E6BA8791}">
      <dgm:prSet/>
      <dgm:spPr/>
      <dgm:t>
        <a:bodyPr/>
        <a:lstStyle/>
        <a:p>
          <a:endParaRPr lang="ru-RU"/>
        </a:p>
      </dgm:t>
    </dgm:pt>
    <dgm:pt modelId="{57E64ACB-82E1-4304-A637-A06E1D5E58A1}">
      <dgm:prSet phldrT="[Текст]" phldr="1"/>
      <dgm:spPr/>
      <dgm:t>
        <a:bodyPr/>
        <a:lstStyle/>
        <a:p>
          <a:endParaRPr lang="ru-RU" dirty="0"/>
        </a:p>
      </dgm:t>
    </dgm:pt>
    <dgm:pt modelId="{9AB06DC6-DCC7-4997-B57D-81325C5D183B}" type="parTrans" cxnId="{F0EE746A-B52A-4C2A-BADF-E02609145E26}">
      <dgm:prSet/>
      <dgm:spPr/>
      <dgm:t>
        <a:bodyPr/>
        <a:lstStyle/>
        <a:p>
          <a:endParaRPr lang="ru-RU"/>
        </a:p>
      </dgm:t>
    </dgm:pt>
    <dgm:pt modelId="{6638548E-8C5C-4B0F-A953-F9BAE8F844B4}" type="sibTrans" cxnId="{F0EE746A-B52A-4C2A-BADF-E02609145E26}">
      <dgm:prSet/>
      <dgm:spPr/>
      <dgm:t>
        <a:bodyPr/>
        <a:lstStyle/>
        <a:p>
          <a:endParaRPr lang="ru-RU"/>
        </a:p>
      </dgm:t>
    </dgm:pt>
    <dgm:pt modelId="{DB6020A9-BB0B-49F2-916E-603BD6EC3C67}">
      <dgm:prSet phldrT="[Текст]" phldr="1"/>
      <dgm:spPr/>
      <dgm:t>
        <a:bodyPr/>
        <a:lstStyle/>
        <a:p>
          <a:endParaRPr lang="ru-RU" dirty="0"/>
        </a:p>
      </dgm:t>
    </dgm:pt>
    <dgm:pt modelId="{149EE265-1330-4C3C-B106-DC3FF1318B45}" type="parTrans" cxnId="{B1009745-FB92-48A5-8CD9-FD514B49BB95}">
      <dgm:prSet/>
      <dgm:spPr/>
      <dgm:t>
        <a:bodyPr/>
        <a:lstStyle/>
        <a:p>
          <a:endParaRPr lang="ru-RU"/>
        </a:p>
      </dgm:t>
    </dgm:pt>
    <dgm:pt modelId="{639087DC-B327-4261-8A6B-32C82433CFA2}" type="sibTrans" cxnId="{B1009745-FB92-48A5-8CD9-FD514B49BB95}">
      <dgm:prSet/>
      <dgm:spPr/>
      <dgm:t>
        <a:bodyPr/>
        <a:lstStyle/>
        <a:p>
          <a:endParaRPr lang="ru-RU"/>
        </a:p>
      </dgm:t>
    </dgm:pt>
    <dgm:pt modelId="{4017D40B-0AA8-40D9-BF67-6EFA2D74D137}">
      <dgm:prSet phldrT="[Текст]" phldr="1"/>
      <dgm:spPr/>
      <dgm:t>
        <a:bodyPr/>
        <a:lstStyle/>
        <a:p>
          <a:endParaRPr lang="ru-RU" dirty="0"/>
        </a:p>
      </dgm:t>
    </dgm:pt>
    <dgm:pt modelId="{2B93ECDA-026A-4246-9A6E-8E6D84ED2156}" type="parTrans" cxnId="{3E94D230-34D1-47A3-8809-84E227F30051}">
      <dgm:prSet/>
      <dgm:spPr/>
      <dgm:t>
        <a:bodyPr/>
        <a:lstStyle/>
        <a:p>
          <a:endParaRPr lang="ru-RU"/>
        </a:p>
      </dgm:t>
    </dgm:pt>
    <dgm:pt modelId="{28505170-EEA3-4562-B53A-98FEDAD8CA39}" type="sibTrans" cxnId="{3E94D230-34D1-47A3-8809-84E227F30051}">
      <dgm:prSet/>
      <dgm:spPr/>
      <dgm:t>
        <a:bodyPr/>
        <a:lstStyle/>
        <a:p>
          <a:endParaRPr lang="ru-RU"/>
        </a:p>
      </dgm:t>
    </dgm:pt>
    <dgm:pt modelId="{4BF8E832-B59D-4935-B925-4B41EB9316D1}">
      <dgm:prSet phldrT="[Текст]" phldr="1"/>
      <dgm:spPr/>
      <dgm:t>
        <a:bodyPr/>
        <a:lstStyle/>
        <a:p>
          <a:endParaRPr lang="ru-RU" dirty="0"/>
        </a:p>
      </dgm:t>
    </dgm:pt>
    <dgm:pt modelId="{E3F6BFC2-0E54-4827-B658-A40BFFE8CBFF}" type="parTrans" cxnId="{CA1F05B1-7EBE-4A8F-B3EA-62256F523078}">
      <dgm:prSet/>
      <dgm:spPr/>
      <dgm:t>
        <a:bodyPr/>
        <a:lstStyle/>
        <a:p>
          <a:endParaRPr lang="ru-RU"/>
        </a:p>
      </dgm:t>
    </dgm:pt>
    <dgm:pt modelId="{2109A1C4-FA39-4D48-8E1F-7F216D479F24}" type="sibTrans" cxnId="{CA1F05B1-7EBE-4A8F-B3EA-62256F523078}">
      <dgm:prSet/>
      <dgm:spPr/>
      <dgm:t>
        <a:bodyPr/>
        <a:lstStyle/>
        <a:p>
          <a:endParaRPr lang="ru-RU"/>
        </a:p>
      </dgm:t>
    </dgm:pt>
    <dgm:pt modelId="{9993F7E7-B29C-4A11-9CC1-B30BE3CD3085}">
      <dgm:prSet phldrT="[Текст]" phldr="1"/>
      <dgm:spPr/>
      <dgm:t>
        <a:bodyPr/>
        <a:lstStyle/>
        <a:p>
          <a:endParaRPr lang="ru-RU" dirty="0"/>
        </a:p>
      </dgm:t>
    </dgm:pt>
    <dgm:pt modelId="{28E8C455-DCB8-403F-ABF6-EE880B813AA2}" type="parTrans" cxnId="{416BC45C-3DE8-49FA-8A37-901D0CD57E98}">
      <dgm:prSet/>
      <dgm:spPr/>
      <dgm:t>
        <a:bodyPr/>
        <a:lstStyle/>
        <a:p>
          <a:endParaRPr lang="ru-RU"/>
        </a:p>
      </dgm:t>
    </dgm:pt>
    <dgm:pt modelId="{BB740B2F-125C-4A81-9DF7-299C1C0C1DB6}" type="sibTrans" cxnId="{416BC45C-3DE8-49FA-8A37-901D0CD57E98}">
      <dgm:prSet/>
      <dgm:spPr/>
      <dgm:t>
        <a:bodyPr/>
        <a:lstStyle/>
        <a:p>
          <a:endParaRPr lang="ru-RU"/>
        </a:p>
      </dgm:t>
    </dgm:pt>
    <dgm:pt modelId="{EFF5A314-EDC7-4D35-B773-1DCF70A8E5EF}" type="pres">
      <dgm:prSet presAssocID="{31EFD360-2F6B-40E4-A987-7FED6BF7D64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9D0A86-BC8E-4053-B7C9-BAC1372BCC91}" type="pres">
      <dgm:prSet presAssocID="{31EFD360-2F6B-40E4-A987-7FED6BF7D642}" presName="children" presStyleCnt="0"/>
      <dgm:spPr/>
    </dgm:pt>
    <dgm:pt modelId="{6E0BB727-BAB3-4768-88B9-C1A62020EA16}" type="pres">
      <dgm:prSet presAssocID="{31EFD360-2F6B-40E4-A987-7FED6BF7D642}" presName="child1group" presStyleCnt="0"/>
      <dgm:spPr/>
    </dgm:pt>
    <dgm:pt modelId="{BFCE43D4-7AA8-490C-864A-3FB1633FD938}" type="pres">
      <dgm:prSet presAssocID="{31EFD360-2F6B-40E4-A987-7FED6BF7D642}" presName="child1" presStyleLbl="bgAcc1" presStyleIdx="0" presStyleCnt="4"/>
      <dgm:spPr/>
      <dgm:t>
        <a:bodyPr/>
        <a:lstStyle/>
        <a:p>
          <a:endParaRPr lang="ru-RU"/>
        </a:p>
      </dgm:t>
    </dgm:pt>
    <dgm:pt modelId="{9B61FAF3-07C0-4607-8624-86BE5E8422B7}" type="pres">
      <dgm:prSet presAssocID="{31EFD360-2F6B-40E4-A987-7FED6BF7D64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6B60B9-60A0-4A7D-ADA2-DBFF75DED8F8}" type="pres">
      <dgm:prSet presAssocID="{31EFD360-2F6B-40E4-A987-7FED6BF7D642}" presName="child2group" presStyleCnt="0"/>
      <dgm:spPr/>
    </dgm:pt>
    <dgm:pt modelId="{2C308B7D-D694-4178-8676-C774FC789F8C}" type="pres">
      <dgm:prSet presAssocID="{31EFD360-2F6B-40E4-A987-7FED6BF7D642}" presName="child2" presStyleLbl="bgAcc1" presStyleIdx="1" presStyleCnt="4"/>
      <dgm:spPr/>
      <dgm:t>
        <a:bodyPr/>
        <a:lstStyle/>
        <a:p>
          <a:endParaRPr lang="ru-RU"/>
        </a:p>
      </dgm:t>
    </dgm:pt>
    <dgm:pt modelId="{4A348C24-D5F4-41B2-81BC-CF14DF889029}" type="pres">
      <dgm:prSet presAssocID="{31EFD360-2F6B-40E4-A987-7FED6BF7D64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4A48C1-B5F4-47D3-AD30-3AE75A41A36D}" type="pres">
      <dgm:prSet presAssocID="{31EFD360-2F6B-40E4-A987-7FED6BF7D642}" presName="child3group" presStyleCnt="0"/>
      <dgm:spPr/>
    </dgm:pt>
    <dgm:pt modelId="{BFB67358-1CEA-4841-927B-4A7B52A82CD2}" type="pres">
      <dgm:prSet presAssocID="{31EFD360-2F6B-40E4-A987-7FED6BF7D642}" presName="child3" presStyleLbl="bgAcc1" presStyleIdx="2" presStyleCnt="4"/>
      <dgm:spPr/>
      <dgm:t>
        <a:bodyPr/>
        <a:lstStyle/>
        <a:p>
          <a:endParaRPr lang="ru-RU"/>
        </a:p>
      </dgm:t>
    </dgm:pt>
    <dgm:pt modelId="{8C05ED3A-EEFC-46E7-9C24-0EBBA23BC562}" type="pres">
      <dgm:prSet presAssocID="{31EFD360-2F6B-40E4-A987-7FED6BF7D64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C8CBEF-11A0-47C7-BA0D-A138D4157A7A}" type="pres">
      <dgm:prSet presAssocID="{31EFD360-2F6B-40E4-A987-7FED6BF7D642}" presName="child4group" presStyleCnt="0"/>
      <dgm:spPr/>
    </dgm:pt>
    <dgm:pt modelId="{37DA42A6-98F2-4577-B5E6-FF352A42ED78}" type="pres">
      <dgm:prSet presAssocID="{31EFD360-2F6B-40E4-A987-7FED6BF7D642}" presName="child4" presStyleLbl="bgAcc1" presStyleIdx="3" presStyleCnt="4"/>
      <dgm:spPr/>
      <dgm:t>
        <a:bodyPr/>
        <a:lstStyle/>
        <a:p>
          <a:endParaRPr lang="ru-RU"/>
        </a:p>
      </dgm:t>
    </dgm:pt>
    <dgm:pt modelId="{8362C60C-CF41-4B43-A2FE-AF5D5D3FB4C3}" type="pres">
      <dgm:prSet presAssocID="{31EFD360-2F6B-40E4-A987-7FED6BF7D64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72575-079C-4D21-9302-53CAD74A9FEC}" type="pres">
      <dgm:prSet presAssocID="{31EFD360-2F6B-40E4-A987-7FED6BF7D642}" presName="childPlaceholder" presStyleCnt="0"/>
      <dgm:spPr/>
    </dgm:pt>
    <dgm:pt modelId="{1A4D2390-69A4-4B82-B086-F003DB31646B}" type="pres">
      <dgm:prSet presAssocID="{31EFD360-2F6B-40E4-A987-7FED6BF7D642}" presName="circle" presStyleCnt="0"/>
      <dgm:spPr/>
    </dgm:pt>
    <dgm:pt modelId="{F0831F08-5040-4EC5-90DF-96982351F7EC}" type="pres">
      <dgm:prSet presAssocID="{31EFD360-2F6B-40E4-A987-7FED6BF7D64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CD347-E482-4A6E-A94E-7C277191B276}" type="pres">
      <dgm:prSet presAssocID="{31EFD360-2F6B-40E4-A987-7FED6BF7D64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C180D1-7DA1-4C35-8599-47852B9B56CF}" type="pres">
      <dgm:prSet presAssocID="{31EFD360-2F6B-40E4-A987-7FED6BF7D64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44ACE3-2153-4456-ADA1-3DEBE4E2DCAD}" type="pres">
      <dgm:prSet presAssocID="{31EFD360-2F6B-40E4-A987-7FED6BF7D64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0619D-9347-4E05-B479-C16F7E2FD689}" type="pres">
      <dgm:prSet presAssocID="{31EFD360-2F6B-40E4-A987-7FED6BF7D642}" presName="quadrantPlaceholder" presStyleCnt="0"/>
      <dgm:spPr/>
    </dgm:pt>
    <dgm:pt modelId="{B0503687-2894-4893-8AE7-CC55F92DF875}" type="pres">
      <dgm:prSet presAssocID="{31EFD360-2F6B-40E4-A987-7FED6BF7D642}" presName="center1" presStyleLbl="fgShp" presStyleIdx="0" presStyleCnt="2"/>
      <dgm:spPr/>
    </dgm:pt>
    <dgm:pt modelId="{57542679-FC04-455E-ABDC-8AB6CD0BB40F}" type="pres">
      <dgm:prSet presAssocID="{31EFD360-2F6B-40E4-A987-7FED6BF7D642}" presName="center2" presStyleLbl="fgShp" presStyleIdx="1" presStyleCnt="2"/>
      <dgm:spPr/>
    </dgm:pt>
  </dgm:ptLst>
  <dgm:cxnLst>
    <dgm:cxn modelId="{6230CB82-DC0F-465A-8011-2A38E6BA8791}" srcId="{31EFD360-2F6B-40E4-A987-7FED6BF7D642}" destId="{DEC0C311-F599-4A8D-9336-0FE8F32DC7F5}" srcOrd="1" destOrd="0" parTransId="{3335CD9C-0062-43A4-97CE-DFAFFD867AD4}" sibTransId="{895A82C9-CF2E-4103-B7D8-ADF537DE79BC}"/>
    <dgm:cxn modelId="{268B9C57-198B-4B45-9D1F-2AC77189DCB7}" type="presOf" srcId="{E1725DA0-2183-414A-A214-313CE2214997}" destId="{9B61FAF3-07C0-4607-8624-86BE5E8422B7}" srcOrd="1" destOrd="0" presId="urn:microsoft.com/office/officeart/2005/8/layout/cycle4#5"/>
    <dgm:cxn modelId="{14C0B8CF-69CA-4636-B4EF-81223B7F3A56}" type="presOf" srcId="{9993F7E7-B29C-4A11-9CC1-B30BE3CD3085}" destId="{8362C60C-CF41-4B43-A2FE-AF5D5D3FB4C3}" srcOrd="1" destOrd="0" presId="urn:microsoft.com/office/officeart/2005/8/layout/cycle4#5"/>
    <dgm:cxn modelId="{F0EE746A-B52A-4C2A-BADF-E02609145E26}" srcId="{DEC0C311-F599-4A8D-9336-0FE8F32DC7F5}" destId="{57E64ACB-82E1-4304-A637-A06E1D5E58A1}" srcOrd="0" destOrd="0" parTransId="{9AB06DC6-DCC7-4997-B57D-81325C5D183B}" sibTransId="{6638548E-8C5C-4B0F-A953-F9BAE8F844B4}"/>
    <dgm:cxn modelId="{0B10B04C-CC04-43B8-81CC-1EFD2089F5CC}" type="presOf" srcId="{4017D40B-0AA8-40D9-BF67-6EFA2D74D137}" destId="{8C05ED3A-EEFC-46E7-9C24-0EBBA23BC562}" srcOrd="1" destOrd="0" presId="urn:microsoft.com/office/officeart/2005/8/layout/cycle4#5"/>
    <dgm:cxn modelId="{C1E2F269-D050-4835-BC8E-6FD62DD5FC5B}" type="presOf" srcId="{4BF8E832-B59D-4935-B925-4B41EB9316D1}" destId="{4B44ACE3-2153-4456-ADA1-3DEBE4E2DCAD}" srcOrd="0" destOrd="0" presId="urn:microsoft.com/office/officeart/2005/8/layout/cycle4#5"/>
    <dgm:cxn modelId="{C3514E6A-2225-4D03-B335-FF8B68D306FD}" type="presOf" srcId="{DEC0C311-F599-4A8D-9336-0FE8F32DC7F5}" destId="{DA5CD347-E482-4A6E-A94E-7C277191B276}" srcOrd="0" destOrd="0" presId="urn:microsoft.com/office/officeart/2005/8/layout/cycle4#5"/>
    <dgm:cxn modelId="{416BC45C-3DE8-49FA-8A37-901D0CD57E98}" srcId="{4BF8E832-B59D-4935-B925-4B41EB9316D1}" destId="{9993F7E7-B29C-4A11-9CC1-B30BE3CD3085}" srcOrd="0" destOrd="0" parTransId="{28E8C455-DCB8-403F-ABF6-EE880B813AA2}" sibTransId="{BB740B2F-125C-4A81-9DF7-299C1C0C1DB6}"/>
    <dgm:cxn modelId="{D4B7EC9A-1760-45C1-8D4F-F6379BF679D0}" type="presOf" srcId="{DB6020A9-BB0B-49F2-916E-603BD6EC3C67}" destId="{D0C180D1-7DA1-4C35-8599-47852B9B56CF}" srcOrd="0" destOrd="0" presId="urn:microsoft.com/office/officeart/2005/8/layout/cycle4#5"/>
    <dgm:cxn modelId="{CCF60DBE-08F2-434C-BFD0-84E950785899}" type="presOf" srcId="{57E64ACB-82E1-4304-A637-A06E1D5E58A1}" destId="{2C308B7D-D694-4178-8676-C774FC789F8C}" srcOrd="0" destOrd="0" presId="urn:microsoft.com/office/officeart/2005/8/layout/cycle4#5"/>
    <dgm:cxn modelId="{3E94D230-34D1-47A3-8809-84E227F30051}" srcId="{DB6020A9-BB0B-49F2-916E-603BD6EC3C67}" destId="{4017D40B-0AA8-40D9-BF67-6EFA2D74D137}" srcOrd="0" destOrd="0" parTransId="{2B93ECDA-026A-4246-9A6E-8E6D84ED2156}" sibTransId="{28505170-EEA3-4562-B53A-98FEDAD8CA39}"/>
    <dgm:cxn modelId="{B1009745-FB92-48A5-8CD9-FD514B49BB95}" srcId="{31EFD360-2F6B-40E4-A987-7FED6BF7D642}" destId="{DB6020A9-BB0B-49F2-916E-603BD6EC3C67}" srcOrd="2" destOrd="0" parTransId="{149EE265-1330-4C3C-B106-DC3FF1318B45}" sibTransId="{639087DC-B327-4261-8A6B-32C82433CFA2}"/>
    <dgm:cxn modelId="{166FCC69-2DB3-47F9-8815-F464ECBFD762}" type="presOf" srcId="{57E64ACB-82E1-4304-A637-A06E1D5E58A1}" destId="{4A348C24-D5F4-41B2-81BC-CF14DF889029}" srcOrd="1" destOrd="0" presId="urn:microsoft.com/office/officeart/2005/8/layout/cycle4#5"/>
    <dgm:cxn modelId="{5778C083-5B1A-442B-BA8B-24CFAE64851F}" type="presOf" srcId="{31EFD360-2F6B-40E4-A987-7FED6BF7D642}" destId="{EFF5A314-EDC7-4D35-B773-1DCF70A8E5EF}" srcOrd="0" destOrd="0" presId="urn:microsoft.com/office/officeart/2005/8/layout/cycle4#5"/>
    <dgm:cxn modelId="{A07DACDF-9F76-4D29-A07E-7D85FFA165EF}" type="presOf" srcId="{4017D40B-0AA8-40D9-BF67-6EFA2D74D137}" destId="{BFB67358-1CEA-4841-927B-4A7B52A82CD2}" srcOrd="0" destOrd="0" presId="urn:microsoft.com/office/officeart/2005/8/layout/cycle4#5"/>
    <dgm:cxn modelId="{611FB00D-AD5E-43CB-B8C3-8E160F31A959}" type="presOf" srcId="{E1725DA0-2183-414A-A214-313CE2214997}" destId="{BFCE43D4-7AA8-490C-864A-3FB1633FD938}" srcOrd="0" destOrd="0" presId="urn:microsoft.com/office/officeart/2005/8/layout/cycle4#5"/>
    <dgm:cxn modelId="{B15465D4-D5C6-4FFE-A06B-00CC1ADD8A67}" srcId="{31EFD360-2F6B-40E4-A987-7FED6BF7D642}" destId="{8C623B17-4B17-4262-9EC6-C7AECEA5A4A2}" srcOrd="0" destOrd="0" parTransId="{626F80EB-808C-47F6-BCE4-7B972314F555}" sibTransId="{82C2321D-389E-4D55-BB04-C680B3A91F39}"/>
    <dgm:cxn modelId="{78E6233A-E0EF-4CEE-B597-087F71F03862}" srcId="{8C623B17-4B17-4262-9EC6-C7AECEA5A4A2}" destId="{E1725DA0-2183-414A-A214-313CE2214997}" srcOrd="0" destOrd="0" parTransId="{4AE51F69-A3AF-44AE-B042-414DA51986B4}" sibTransId="{1731795E-4608-4EF1-993E-684BC5472029}"/>
    <dgm:cxn modelId="{A24A47F0-0831-4C5C-9CE5-F31421B27F02}" type="presOf" srcId="{9993F7E7-B29C-4A11-9CC1-B30BE3CD3085}" destId="{37DA42A6-98F2-4577-B5E6-FF352A42ED78}" srcOrd="0" destOrd="0" presId="urn:microsoft.com/office/officeart/2005/8/layout/cycle4#5"/>
    <dgm:cxn modelId="{C550CF8C-A09B-4C15-A524-7CA5900E1E29}" type="presOf" srcId="{8C623B17-4B17-4262-9EC6-C7AECEA5A4A2}" destId="{F0831F08-5040-4EC5-90DF-96982351F7EC}" srcOrd="0" destOrd="0" presId="urn:microsoft.com/office/officeart/2005/8/layout/cycle4#5"/>
    <dgm:cxn modelId="{CA1F05B1-7EBE-4A8F-B3EA-62256F523078}" srcId="{31EFD360-2F6B-40E4-A987-7FED6BF7D642}" destId="{4BF8E832-B59D-4935-B925-4B41EB9316D1}" srcOrd="3" destOrd="0" parTransId="{E3F6BFC2-0E54-4827-B658-A40BFFE8CBFF}" sibTransId="{2109A1C4-FA39-4D48-8E1F-7F216D479F24}"/>
    <dgm:cxn modelId="{047823F7-02A1-4E8B-8D59-2A3E365AD2E4}" type="presParOf" srcId="{EFF5A314-EDC7-4D35-B773-1DCF70A8E5EF}" destId="{599D0A86-BC8E-4053-B7C9-BAC1372BCC91}" srcOrd="0" destOrd="0" presId="urn:microsoft.com/office/officeart/2005/8/layout/cycle4#5"/>
    <dgm:cxn modelId="{69225397-BC62-4DE2-BB31-53FA8701B2A3}" type="presParOf" srcId="{599D0A86-BC8E-4053-B7C9-BAC1372BCC91}" destId="{6E0BB727-BAB3-4768-88B9-C1A62020EA16}" srcOrd="0" destOrd="0" presId="urn:microsoft.com/office/officeart/2005/8/layout/cycle4#5"/>
    <dgm:cxn modelId="{0D7D0276-FC31-497E-8DCC-CFC46FF989AD}" type="presParOf" srcId="{6E0BB727-BAB3-4768-88B9-C1A62020EA16}" destId="{BFCE43D4-7AA8-490C-864A-3FB1633FD938}" srcOrd="0" destOrd="0" presId="urn:microsoft.com/office/officeart/2005/8/layout/cycle4#5"/>
    <dgm:cxn modelId="{7E49B040-13F8-4690-A225-7658C0DF862B}" type="presParOf" srcId="{6E0BB727-BAB3-4768-88B9-C1A62020EA16}" destId="{9B61FAF3-07C0-4607-8624-86BE5E8422B7}" srcOrd="1" destOrd="0" presId="urn:microsoft.com/office/officeart/2005/8/layout/cycle4#5"/>
    <dgm:cxn modelId="{6FE012D8-0682-4F92-98F2-447D29DE80F6}" type="presParOf" srcId="{599D0A86-BC8E-4053-B7C9-BAC1372BCC91}" destId="{436B60B9-60A0-4A7D-ADA2-DBFF75DED8F8}" srcOrd="1" destOrd="0" presId="urn:microsoft.com/office/officeart/2005/8/layout/cycle4#5"/>
    <dgm:cxn modelId="{C2FFF9DC-579A-442B-8C37-5C25C5EF8C86}" type="presParOf" srcId="{436B60B9-60A0-4A7D-ADA2-DBFF75DED8F8}" destId="{2C308B7D-D694-4178-8676-C774FC789F8C}" srcOrd="0" destOrd="0" presId="urn:microsoft.com/office/officeart/2005/8/layout/cycle4#5"/>
    <dgm:cxn modelId="{F7A37A62-D00D-412F-B908-A0BB4D764302}" type="presParOf" srcId="{436B60B9-60A0-4A7D-ADA2-DBFF75DED8F8}" destId="{4A348C24-D5F4-41B2-81BC-CF14DF889029}" srcOrd="1" destOrd="0" presId="urn:microsoft.com/office/officeart/2005/8/layout/cycle4#5"/>
    <dgm:cxn modelId="{F212EA5F-3B89-4E72-B7F0-3EBC9FAD504C}" type="presParOf" srcId="{599D0A86-BC8E-4053-B7C9-BAC1372BCC91}" destId="{784A48C1-B5F4-47D3-AD30-3AE75A41A36D}" srcOrd="2" destOrd="0" presId="urn:microsoft.com/office/officeart/2005/8/layout/cycle4#5"/>
    <dgm:cxn modelId="{B1A5089C-59A0-4561-B2BE-F7BA44F9D6BE}" type="presParOf" srcId="{784A48C1-B5F4-47D3-AD30-3AE75A41A36D}" destId="{BFB67358-1CEA-4841-927B-4A7B52A82CD2}" srcOrd="0" destOrd="0" presId="urn:microsoft.com/office/officeart/2005/8/layout/cycle4#5"/>
    <dgm:cxn modelId="{DEF4C3D8-6A22-416E-AF94-7E4FAF714149}" type="presParOf" srcId="{784A48C1-B5F4-47D3-AD30-3AE75A41A36D}" destId="{8C05ED3A-EEFC-46E7-9C24-0EBBA23BC562}" srcOrd="1" destOrd="0" presId="urn:microsoft.com/office/officeart/2005/8/layout/cycle4#5"/>
    <dgm:cxn modelId="{AABE352B-2CE6-4762-961B-9F16B8C1DBF2}" type="presParOf" srcId="{599D0A86-BC8E-4053-B7C9-BAC1372BCC91}" destId="{DDC8CBEF-11A0-47C7-BA0D-A138D4157A7A}" srcOrd="3" destOrd="0" presId="urn:microsoft.com/office/officeart/2005/8/layout/cycle4#5"/>
    <dgm:cxn modelId="{57B782D3-4CCF-450D-A083-3DD322032A42}" type="presParOf" srcId="{DDC8CBEF-11A0-47C7-BA0D-A138D4157A7A}" destId="{37DA42A6-98F2-4577-B5E6-FF352A42ED78}" srcOrd="0" destOrd="0" presId="urn:microsoft.com/office/officeart/2005/8/layout/cycle4#5"/>
    <dgm:cxn modelId="{B7B1050F-8750-43B8-A8D6-F3C6DEE6FF65}" type="presParOf" srcId="{DDC8CBEF-11A0-47C7-BA0D-A138D4157A7A}" destId="{8362C60C-CF41-4B43-A2FE-AF5D5D3FB4C3}" srcOrd="1" destOrd="0" presId="urn:microsoft.com/office/officeart/2005/8/layout/cycle4#5"/>
    <dgm:cxn modelId="{E2BE86A5-7CF1-46C4-A1B7-7A033F80B4B8}" type="presParOf" srcId="{599D0A86-BC8E-4053-B7C9-BAC1372BCC91}" destId="{5CF72575-079C-4D21-9302-53CAD74A9FEC}" srcOrd="4" destOrd="0" presId="urn:microsoft.com/office/officeart/2005/8/layout/cycle4#5"/>
    <dgm:cxn modelId="{F52F55B7-A0BD-41A5-BF6D-0916C23F04D2}" type="presParOf" srcId="{EFF5A314-EDC7-4D35-B773-1DCF70A8E5EF}" destId="{1A4D2390-69A4-4B82-B086-F003DB31646B}" srcOrd="1" destOrd="0" presId="urn:microsoft.com/office/officeart/2005/8/layout/cycle4#5"/>
    <dgm:cxn modelId="{64B33726-18A9-466B-B70D-A99323AF2BF1}" type="presParOf" srcId="{1A4D2390-69A4-4B82-B086-F003DB31646B}" destId="{F0831F08-5040-4EC5-90DF-96982351F7EC}" srcOrd="0" destOrd="0" presId="urn:microsoft.com/office/officeart/2005/8/layout/cycle4#5"/>
    <dgm:cxn modelId="{32F497D3-A5AE-4EB4-B527-4777F41AC525}" type="presParOf" srcId="{1A4D2390-69A4-4B82-B086-F003DB31646B}" destId="{DA5CD347-E482-4A6E-A94E-7C277191B276}" srcOrd="1" destOrd="0" presId="urn:microsoft.com/office/officeart/2005/8/layout/cycle4#5"/>
    <dgm:cxn modelId="{99606ABC-CAA3-4ED4-8ECE-24B6E05337CF}" type="presParOf" srcId="{1A4D2390-69A4-4B82-B086-F003DB31646B}" destId="{D0C180D1-7DA1-4C35-8599-47852B9B56CF}" srcOrd="2" destOrd="0" presId="urn:microsoft.com/office/officeart/2005/8/layout/cycle4#5"/>
    <dgm:cxn modelId="{D00CB770-EC47-46DC-B618-A677D727897D}" type="presParOf" srcId="{1A4D2390-69A4-4B82-B086-F003DB31646B}" destId="{4B44ACE3-2153-4456-ADA1-3DEBE4E2DCAD}" srcOrd="3" destOrd="0" presId="urn:microsoft.com/office/officeart/2005/8/layout/cycle4#5"/>
    <dgm:cxn modelId="{CD8B9EEA-72B6-4497-A814-313247BC74D8}" type="presParOf" srcId="{1A4D2390-69A4-4B82-B086-F003DB31646B}" destId="{9950619D-9347-4E05-B479-C16F7E2FD689}" srcOrd="4" destOrd="0" presId="urn:microsoft.com/office/officeart/2005/8/layout/cycle4#5"/>
    <dgm:cxn modelId="{978F7635-7006-42BD-A05E-7F61D493EB97}" type="presParOf" srcId="{EFF5A314-EDC7-4D35-B773-1DCF70A8E5EF}" destId="{B0503687-2894-4893-8AE7-CC55F92DF875}" srcOrd="2" destOrd="0" presId="urn:microsoft.com/office/officeart/2005/8/layout/cycle4#5"/>
    <dgm:cxn modelId="{F89DC9F0-A804-46D2-80C1-3B2EC9D328A8}" type="presParOf" srcId="{EFF5A314-EDC7-4D35-B773-1DCF70A8E5EF}" destId="{57542679-FC04-455E-ABDC-8AB6CD0BB40F}" srcOrd="3" destOrd="0" presId="urn:microsoft.com/office/officeart/2005/8/layout/cycle4#5"/>
  </dgm:cxnLst>
  <dgm:bg/>
  <dgm:whole/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67358-1CEA-4841-927B-4A7B52A82CD2}">
      <dsp:nvSpPr>
        <dsp:cNvPr id="0" name=""/>
        <dsp:cNvSpPr/>
      </dsp:nvSpPr>
      <dsp:spPr>
        <a:xfrm>
          <a:off x="4820850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5523412" y="3471546"/>
        <a:ext cx="1501448" cy="1022601"/>
      </dsp:txXfrm>
    </dsp:sp>
    <dsp:sp modelId="{37DA42A6-98F2-4577-B5E6-FF352A42ED78}">
      <dsp:nvSpPr>
        <dsp:cNvPr id="0" name=""/>
        <dsp:cNvSpPr/>
      </dsp:nvSpPr>
      <dsp:spPr>
        <a:xfrm>
          <a:off x="1172924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1204739" y="3471546"/>
        <a:ext cx="1501448" cy="1022601"/>
      </dsp:txXfrm>
    </dsp:sp>
    <dsp:sp modelId="{2C308B7D-D694-4178-8676-C774FC789F8C}">
      <dsp:nvSpPr>
        <dsp:cNvPr id="0" name=""/>
        <dsp:cNvSpPr/>
      </dsp:nvSpPr>
      <dsp:spPr>
        <a:xfrm>
          <a:off x="4820850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5523412" y="31815"/>
        <a:ext cx="1501448" cy="1022601"/>
      </dsp:txXfrm>
    </dsp:sp>
    <dsp:sp modelId="{BFCE43D4-7AA8-490C-864A-3FB1633FD938}">
      <dsp:nvSpPr>
        <dsp:cNvPr id="0" name=""/>
        <dsp:cNvSpPr/>
      </dsp:nvSpPr>
      <dsp:spPr>
        <a:xfrm>
          <a:off x="1172924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1204739" y="31815"/>
        <a:ext cx="1501448" cy="1022601"/>
      </dsp:txXfrm>
    </dsp:sp>
    <dsp:sp modelId="{F0831F08-5040-4EC5-90DF-96982351F7EC}">
      <dsp:nvSpPr>
        <dsp:cNvPr id="0" name=""/>
        <dsp:cNvSpPr/>
      </dsp:nvSpPr>
      <dsp:spPr>
        <a:xfrm>
          <a:off x="2109798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683793" y="831974"/>
        <a:ext cx="1385746" cy="1385746"/>
      </dsp:txXfrm>
    </dsp:sp>
    <dsp:sp modelId="{DA5CD347-E482-4A6E-A94E-7C277191B276}">
      <dsp:nvSpPr>
        <dsp:cNvPr id="0" name=""/>
        <dsp:cNvSpPr/>
      </dsp:nvSpPr>
      <dsp:spPr>
        <a:xfrm rot="5400000">
          <a:off x="4160059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-5400000">
        <a:off x="4160059" y="831974"/>
        <a:ext cx="1385746" cy="1385746"/>
      </dsp:txXfrm>
    </dsp:sp>
    <dsp:sp modelId="{D0C180D1-7DA1-4C35-8599-47852B9B56CF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10800000">
        <a:off x="4160059" y="2308241"/>
        <a:ext cx="1385746" cy="1385746"/>
      </dsp:txXfrm>
    </dsp:sp>
    <dsp:sp modelId="{4B44ACE3-2153-4456-ADA1-3DEBE4E2DCAD}">
      <dsp:nvSpPr>
        <dsp:cNvPr id="0" name=""/>
        <dsp:cNvSpPr/>
      </dsp:nvSpPr>
      <dsp:spPr>
        <a:xfrm rot="16200000">
          <a:off x="2109798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5400000">
        <a:off x="2683793" y="2308241"/>
        <a:ext cx="1385746" cy="1385746"/>
      </dsp:txXfrm>
    </dsp:sp>
    <dsp:sp modelId="{B0503687-2894-4893-8AE7-CC55F92DF875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542679-FC04-455E-ABDC-8AB6CD0BB40F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67358-1CEA-4841-927B-4A7B52A82CD2}">
      <dsp:nvSpPr>
        <dsp:cNvPr id="0" name=""/>
        <dsp:cNvSpPr/>
      </dsp:nvSpPr>
      <dsp:spPr>
        <a:xfrm>
          <a:off x="4820850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5523412" y="3471546"/>
        <a:ext cx="1501448" cy="1022601"/>
      </dsp:txXfrm>
    </dsp:sp>
    <dsp:sp modelId="{37DA42A6-98F2-4577-B5E6-FF352A42ED78}">
      <dsp:nvSpPr>
        <dsp:cNvPr id="0" name=""/>
        <dsp:cNvSpPr/>
      </dsp:nvSpPr>
      <dsp:spPr>
        <a:xfrm>
          <a:off x="1172924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1204739" y="3471546"/>
        <a:ext cx="1501448" cy="1022601"/>
      </dsp:txXfrm>
    </dsp:sp>
    <dsp:sp modelId="{2C308B7D-D694-4178-8676-C774FC789F8C}">
      <dsp:nvSpPr>
        <dsp:cNvPr id="0" name=""/>
        <dsp:cNvSpPr/>
      </dsp:nvSpPr>
      <dsp:spPr>
        <a:xfrm>
          <a:off x="4820850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5523412" y="31815"/>
        <a:ext cx="1501448" cy="1022601"/>
      </dsp:txXfrm>
    </dsp:sp>
    <dsp:sp modelId="{BFCE43D4-7AA8-490C-864A-3FB1633FD938}">
      <dsp:nvSpPr>
        <dsp:cNvPr id="0" name=""/>
        <dsp:cNvSpPr/>
      </dsp:nvSpPr>
      <dsp:spPr>
        <a:xfrm>
          <a:off x="1172924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1204739" y="31815"/>
        <a:ext cx="1501448" cy="1022601"/>
      </dsp:txXfrm>
    </dsp:sp>
    <dsp:sp modelId="{F0831F08-5040-4EC5-90DF-96982351F7EC}">
      <dsp:nvSpPr>
        <dsp:cNvPr id="0" name=""/>
        <dsp:cNvSpPr/>
      </dsp:nvSpPr>
      <dsp:spPr>
        <a:xfrm>
          <a:off x="2109798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683793" y="831974"/>
        <a:ext cx="1385746" cy="1385746"/>
      </dsp:txXfrm>
    </dsp:sp>
    <dsp:sp modelId="{DA5CD347-E482-4A6E-A94E-7C277191B276}">
      <dsp:nvSpPr>
        <dsp:cNvPr id="0" name=""/>
        <dsp:cNvSpPr/>
      </dsp:nvSpPr>
      <dsp:spPr>
        <a:xfrm rot="5400000">
          <a:off x="4160059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-5400000">
        <a:off x="4160059" y="831974"/>
        <a:ext cx="1385746" cy="1385746"/>
      </dsp:txXfrm>
    </dsp:sp>
    <dsp:sp modelId="{D0C180D1-7DA1-4C35-8599-47852B9B56CF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10800000">
        <a:off x="4160059" y="2308241"/>
        <a:ext cx="1385746" cy="1385746"/>
      </dsp:txXfrm>
    </dsp:sp>
    <dsp:sp modelId="{4B44ACE3-2153-4456-ADA1-3DEBE4E2DCAD}">
      <dsp:nvSpPr>
        <dsp:cNvPr id="0" name=""/>
        <dsp:cNvSpPr/>
      </dsp:nvSpPr>
      <dsp:spPr>
        <a:xfrm rot="16200000">
          <a:off x="2109798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5400000">
        <a:off x="2683793" y="2308241"/>
        <a:ext cx="1385746" cy="1385746"/>
      </dsp:txXfrm>
    </dsp:sp>
    <dsp:sp modelId="{B0503687-2894-4893-8AE7-CC55F92DF875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542679-FC04-455E-ABDC-8AB6CD0BB40F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67358-1CEA-4841-927B-4A7B52A82CD2}">
      <dsp:nvSpPr>
        <dsp:cNvPr id="0" name=""/>
        <dsp:cNvSpPr/>
      </dsp:nvSpPr>
      <dsp:spPr>
        <a:xfrm>
          <a:off x="4820850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5523412" y="3471546"/>
        <a:ext cx="1501448" cy="1022601"/>
      </dsp:txXfrm>
    </dsp:sp>
    <dsp:sp modelId="{37DA42A6-98F2-4577-B5E6-FF352A42ED78}">
      <dsp:nvSpPr>
        <dsp:cNvPr id="0" name=""/>
        <dsp:cNvSpPr/>
      </dsp:nvSpPr>
      <dsp:spPr>
        <a:xfrm>
          <a:off x="1172924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1204739" y="3471546"/>
        <a:ext cx="1501448" cy="1022601"/>
      </dsp:txXfrm>
    </dsp:sp>
    <dsp:sp modelId="{2C308B7D-D694-4178-8676-C774FC789F8C}">
      <dsp:nvSpPr>
        <dsp:cNvPr id="0" name=""/>
        <dsp:cNvSpPr/>
      </dsp:nvSpPr>
      <dsp:spPr>
        <a:xfrm>
          <a:off x="4820850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5523412" y="31815"/>
        <a:ext cx="1501448" cy="1022601"/>
      </dsp:txXfrm>
    </dsp:sp>
    <dsp:sp modelId="{BFCE43D4-7AA8-490C-864A-3FB1633FD938}">
      <dsp:nvSpPr>
        <dsp:cNvPr id="0" name=""/>
        <dsp:cNvSpPr/>
      </dsp:nvSpPr>
      <dsp:spPr>
        <a:xfrm>
          <a:off x="1172924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1204739" y="31815"/>
        <a:ext cx="1501448" cy="1022601"/>
      </dsp:txXfrm>
    </dsp:sp>
    <dsp:sp modelId="{F0831F08-5040-4EC5-90DF-96982351F7EC}">
      <dsp:nvSpPr>
        <dsp:cNvPr id="0" name=""/>
        <dsp:cNvSpPr/>
      </dsp:nvSpPr>
      <dsp:spPr>
        <a:xfrm>
          <a:off x="2109798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683793" y="831974"/>
        <a:ext cx="1385746" cy="1385746"/>
      </dsp:txXfrm>
    </dsp:sp>
    <dsp:sp modelId="{DA5CD347-E482-4A6E-A94E-7C277191B276}">
      <dsp:nvSpPr>
        <dsp:cNvPr id="0" name=""/>
        <dsp:cNvSpPr/>
      </dsp:nvSpPr>
      <dsp:spPr>
        <a:xfrm rot="5400000">
          <a:off x="4160059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-5400000">
        <a:off x="4160059" y="831974"/>
        <a:ext cx="1385746" cy="1385746"/>
      </dsp:txXfrm>
    </dsp:sp>
    <dsp:sp modelId="{D0C180D1-7DA1-4C35-8599-47852B9B56CF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10800000">
        <a:off x="4160059" y="2308241"/>
        <a:ext cx="1385746" cy="1385746"/>
      </dsp:txXfrm>
    </dsp:sp>
    <dsp:sp modelId="{4B44ACE3-2153-4456-ADA1-3DEBE4E2DCAD}">
      <dsp:nvSpPr>
        <dsp:cNvPr id="0" name=""/>
        <dsp:cNvSpPr/>
      </dsp:nvSpPr>
      <dsp:spPr>
        <a:xfrm rot="16200000">
          <a:off x="2109798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5400000">
        <a:off x="2683793" y="2308241"/>
        <a:ext cx="1385746" cy="1385746"/>
      </dsp:txXfrm>
    </dsp:sp>
    <dsp:sp modelId="{B0503687-2894-4893-8AE7-CC55F92DF875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542679-FC04-455E-ABDC-8AB6CD0BB40F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67358-1CEA-4841-927B-4A7B52A82CD2}">
      <dsp:nvSpPr>
        <dsp:cNvPr id="0" name=""/>
        <dsp:cNvSpPr/>
      </dsp:nvSpPr>
      <dsp:spPr>
        <a:xfrm>
          <a:off x="4820850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5523412" y="3471546"/>
        <a:ext cx="1501448" cy="1022601"/>
      </dsp:txXfrm>
    </dsp:sp>
    <dsp:sp modelId="{37DA42A6-98F2-4577-B5E6-FF352A42ED78}">
      <dsp:nvSpPr>
        <dsp:cNvPr id="0" name=""/>
        <dsp:cNvSpPr/>
      </dsp:nvSpPr>
      <dsp:spPr>
        <a:xfrm>
          <a:off x="1172924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1204739" y="3471546"/>
        <a:ext cx="1501448" cy="1022601"/>
      </dsp:txXfrm>
    </dsp:sp>
    <dsp:sp modelId="{2C308B7D-D694-4178-8676-C774FC789F8C}">
      <dsp:nvSpPr>
        <dsp:cNvPr id="0" name=""/>
        <dsp:cNvSpPr/>
      </dsp:nvSpPr>
      <dsp:spPr>
        <a:xfrm>
          <a:off x="4820850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5523412" y="31815"/>
        <a:ext cx="1501448" cy="1022601"/>
      </dsp:txXfrm>
    </dsp:sp>
    <dsp:sp modelId="{BFCE43D4-7AA8-490C-864A-3FB1633FD938}">
      <dsp:nvSpPr>
        <dsp:cNvPr id="0" name=""/>
        <dsp:cNvSpPr/>
      </dsp:nvSpPr>
      <dsp:spPr>
        <a:xfrm>
          <a:off x="1172924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1204739" y="31815"/>
        <a:ext cx="1501448" cy="1022601"/>
      </dsp:txXfrm>
    </dsp:sp>
    <dsp:sp modelId="{F0831F08-5040-4EC5-90DF-96982351F7EC}">
      <dsp:nvSpPr>
        <dsp:cNvPr id="0" name=""/>
        <dsp:cNvSpPr/>
      </dsp:nvSpPr>
      <dsp:spPr>
        <a:xfrm>
          <a:off x="2109798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683793" y="831974"/>
        <a:ext cx="1385746" cy="1385746"/>
      </dsp:txXfrm>
    </dsp:sp>
    <dsp:sp modelId="{DA5CD347-E482-4A6E-A94E-7C277191B276}">
      <dsp:nvSpPr>
        <dsp:cNvPr id="0" name=""/>
        <dsp:cNvSpPr/>
      </dsp:nvSpPr>
      <dsp:spPr>
        <a:xfrm rot="5400000">
          <a:off x="4160059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-5400000">
        <a:off x="4160059" y="831974"/>
        <a:ext cx="1385746" cy="1385746"/>
      </dsp:txXfrm>
    </dsp:sp>
    <dsp:sp modelId="{D0C180D1-7DA1-4C35-8599-47852B9B56CF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10800000">
        <a:off x="4160059" y="2308241"/>
        <a:ext cx="1385746" cy="1385746"/>
      </dsp:txXfrm>
    </dsp:sp>
    <dsp:sp modelId="{4B44ACE3-2153-4456-ADA1-3DEBE4E2DCAD}">
      <dsp:nvSpPr>
        <dsp:cNvPr id="0" name=""/>
        <dsp:cNvSpPr/>
      </dsp:nvSpPr>
      <dsp:spPr>
        <a:xfrm rot="16200000">
          <a:off x="2109798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5400000">
        <a:off x="2683793" y="2308241"/>
        <a:ext cx="1385746" cy="1385746"/>
      </dsp:txXfrm>
    </dsp:sp>
    <dsp:sp modelId="{B0503687-2894-4893-8AE7-CC55F92DF875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542679-FC04-455E-ABDC-8AB6CD0BB40F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67358-1CEA-4841-927B-4A7B52A82CD2}">
      <dsp:nvSpPr>
        <dsp:cNvPr id="0" name=""/>
        <dsp:cNvSpPr/>
      </dsp:nvSpPr>
      <dsp:spPr>
        <a:xfrm>
          <a:off x="4820850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5523412" y="3471546"/>
        <a:ext cx="1501448" cy="1022601"/>
      </dsp:txXfrm>
    </dsp:sp>
    <dsp:sp modelId="{37DA42A6-98F2-4577-B5E6-FF352A42ED78}">
      <dsp:nvSpPr>
        <dsp:cNvPr id="0" name=""/>
        <dsp:cNvSpPr/>
      </dsp:nvSpPr>
      <dsp:spPr>
        <a:xfrm>
          <a:off x="1172924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1204739" y="3471546"/>
        <a:ext cx="1501448" cy="1022601"/>
      </dsp:txXfrm>
    </dsp:sp>
    <dsp:sp modelId="{2C308B7D-D694-4178-8676-C774FC789F8C}">
      <dsp:nvSpPr>
        <dsp:cNvPr id="0" name=""/>
        <dsp:cNvSpPr/>
      </dsp:nvSpPr>
      <dsp:spPr>
        <a:xfrm>
          <a:off x="4820850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5523412" y="31815"/>
        <a:ext cx="1501448" cy="1022601"/>
      </dsp:txXfrm>
    </dsp:sp>
    <dsp:sp modelId="{BFCE43D4-7AA8-490C-864A-3FB1633FD938}">
      <dsp:nvSpPr>
        <dsp:cNvPr id="0" name=""/>
        <dsp:cNvSpPr/>
      </dsp:nvSpPr>
      <dsp:spPr>
        <a:xfrm>
          <a:off x="1172924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>
        <a:off x="1204739" y="31815"/>
        <a:ext cx="1501448" cy="1022601"/>
      </dsp:txXfrm>
    </dsp:sp>
    <dsp:sp modelId="{F0831F08-5040-4EC5-90DF-96982351F7EC}">
      <dsp:nvSpPr>
        <dsp:cNvPr id="0" name=""/>
        <dsp:cNvSpPr/>
      </dsp:nvSpPr>
      <dsp:spPr>
        <a:xfrm>
          <a:off x="2109798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683793" y="831974"/>
        <a:ext cx="1385746" cy="1385746"/>
      </dsp:txXfrm>
    </dsp:sp>
    <dsp:sp modelId="{DA5CD347-E482-4A6E-A94E-7C277191B276}">
      <dsp:nvSpPr>
        <dsp:cNvPr id="0" name=""/>
        <dsp:cNvSpPr/>
      </dsp:nvSpPr>
      <dsp:spPr>
        <a:xfrm rot="5400000">
          <a:off x="4160059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-5400000">
        <a:off x="4160059" y="831974"/>
        <a:ext cx="1385746" cy="1385746"/>
      </dsp:txXfrm>
    </dsp:sp>
    <dsp:sp modelId="{D0C180D1-7DA1-4C35-8599-47852B9B56CF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10800000">
        <a:off x="4160059" y="2308241"/>
        <a:ext cx="1385746" cy="1385746"/>
      </dsp:txXfrm>
    </dsp:sp>
    <dsp:sp modelId="{4B44ACE3-2153-4456-ADA1-3DEBE4E2DCAD}">
      <dsp:nvSpPr>
        <dsp:cNvPr id="0" name=""/>
        <dsp:cNvSpPr/>
      </dsp:nvSpPr>
      <dsp:spPr>
        <a:xfrm rot="16200000">
          <a:off x="2109798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5400000">
        <a:off x="2683793" y="2308241"/>
        <a:ext cx="1385746" cy="1385746"/>
      </dsp:txXfrm>
    </dsp:sp>
    <dsp:sp modelId="{B0503687-2894-4893-8AE7-CC55F92DF875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542679-FC04-455E-ABDC-8AB6CD0BB40F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3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#6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#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4#5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4#5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2AA16-EC5C-4DBC-90F1-FC53AC25077C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AC81B-2DD8-44A2-8C3A-AE31122D1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7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6.xml"/><Relationship Id="rId10" Type="http://schemas.microsoft.com/office/2007/relationships/diagramDrawing" Target="../diagrams/drawing5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0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4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5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3\Desktop\Старшая 2022\Шаблоны для презентации\screen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4" y="285728"/>
            <a:ext cx="6929486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Муниципальное автономное дошкольное образовательное учреждение детский сад «Сказка»</a:t>
            </a:r>
          </a:p>
          <a:p>
            <a:pPr algn="ctr"/>
            <a:r>
              <a:rPr lang="ru-RU" sz="16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Уренского</a:t>
            </a:r>
            <a:r>
              <a:rPr lang="ru-RU" sz="16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муниципального округа Нижегородской области</a:t>
            </a: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Мастер – класс</a:t>
            </a:r>
          </a:p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«Уголок природы с применением бережливых технологий»</a:t>
            </a: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6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Воспитатель: Смирнова Т.В.</a:t>
            </a:r>
          </a:p>
          <a:p>
            <a:pPr algn="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2022</a:t>
            </a: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77867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026" name="AutoShape 2" descr="https://electron86.ru/800/600/https/sun9-12.userapi.com/e3oET16GbL_RDJXxE99zZsu0040M1Mjv0Ra-hw/gTqKUSgieH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nus-outlet.ru/wp-content/uploads/3/f/7/3f708d1f468f5982351f650e0dceb70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14348" y="285728"/>
            <a:ext cx="77867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Визуализация </a:t>
            </a:r>
            <a:r>
              <a:rPr lang="ru-RU" sz="2000" dirty="0" smtClean="0">
                <a:solidFill>
                  <a:srgbClr val="006600"/>
                </a:solidFill>
              </a:rPr>
              <a:t>(алгоритмы)</a:t>
            </a:r>
          </a:p>
          <a:p>
            <a:r>
              <a:rPr lang="ru-RU" sz="2000" dirty="0" smtClean="0">
                <a:solidFill>
                  <a:srgbClr val="006600"/>
                </a:solidFill>
              </a:rPr>
              <a:t>Использование в образовательно-воспитательном процессе системы «</a:t>
            </a:r>
            <a:r>
              <a:rPr lang="ru-RU" sz="2000" dirty="0" err="1" smtClean="0">
                <a:solidFill>
                  <a:srgbClr val="006600"/>
                </a:solidFill>
              </a:rPr>
              <a:t>канбан</a:t>
            </a:r>
            <a:r>
              <a:rPr lang="ru-RU" sz="2000" dirty="0" smtClean="0">
                <a:solidFill>
                  <a:srgbClr val="006600"/>
                </a:solidFill>
              </a:rPr>
              <a:t>»  позволяет визуализировать и стандартизировать операции воспитанников</a:t>
            </a:r>
          </a:p>
        </p:txBody>
      </p:sp>
      <p:pic>
        <p:nvPicPr>
          <p:cNvPr id="24577" name="Picture 1" descr="C:\Users\123\Desktop\Диск с\Таня\Для Тани\Мнемотаблицы\Алгоритмы\Cfz8NhRqxj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4143380"/>
            <a:ext cx="3500462" cy="2445948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  <p:pic>
        <p:nvPicPr>
          <p:cNvPr id="24578" name="Picture 2" descr="C:\Users\123\Desktop\Диск с\Таня\Для Тани\Экология\Бирки на цветы\cn_Lcssvl5k.jpg"/>
          <p:cNvPicPr>
            <a:picLocks noChangeAspect="1" noChangeArrowheads="1"/>
          </p:cNvPicPr>
          <p:nvPr/>
        </p:nvPicPr>
        <p:blipFill>
          <a:blip r:embed="rId8" cstate="print"/>
          <a:srcRect l="4147" t="5990" r="8756" b="7141"/>
          <a:stretch>
            <a:fillRect/>
          </a:stretch>
        </p:blipFill>
        <p:spPr bwMode="auto">
          <a:xfrm>
            <a:off x="785786" y="1571612"/>
            <a:ext cx="3500462" cy="2416985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  <p:pic>
        <p:nvPicPr>
          <p:cNvPr id="8194" name="Picture 2" descr="https://sun9-44.userapi.com/impg/vHg5W5PNi7l2pQEgkUY3_qvUbhw8g3Yp57LHnA/gDX7xQ1h-7s.jpg?size=810x1080&amp;quality=95&amp;sign=01a9c0be6756f736cc972bcb0f0dbe70&amp;type=album"/>
          <p:cNvPicPr>
            <a:picLocks noChangeAspect="1" noChangeArrowheads="1"/>
          </p:cNvPicPr>
          <p:nvPr/>
        </p:nvPicPr>
        <p:blipFill>
          <a:blip r:embed="rId9" cstate="print"/>
          <a:srcRect l="15715" t="4594" r="17495" b="2589"/>
          <a:stretch>
            <a:fillRect/>
          </a:stretch>
        </p:blipFill>
        <p:spPr bwMode="auto">
          <a:xfrm>
            <a:off x="5120824" y="1571612"/>
            <a:ext cx="2737323" cy="5072098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77867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026" name="AutoShape 2" descr="https://electron86.ru/800/600/https/sun9-12.userapi.com/e3oET16GbL_RDJXxE99zZsu0040M1Mjv0Ra-hw/gTqKUSgieH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nus-outlet.ru/wp-content/uploads/3/f/7/3f708d1f468f5982351f650e0dceb70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57224" y="285728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Информационно – образовательная среда 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14463" y="852488"/>
            <a:ext cx="6315075" cy="51530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214290"/>
            <a:ext cx="792961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Выводы </a:t>
            </a:r>
          </a:p>
          <a:p>
            <a:r>
              <a:rPr lang="ru-RU" sz="2000" dirty="0" smtClean="0">
                <a:solidFill>
                  <a:srgbClr val="006600"/>
                </a:solidFill>
              </a:rPr>
              <a:t>Благодаря внедрению бережливых технологий произошла систематизация материалов уголка природы , позволившая облегчить поиск нужного материала, как воспитанникам для познавательной деятельности так и воспитателям для организации </a:t>
            </a:r>
            <a:r>
              <a:rPr lang="ru-RU" sz="2000" dirty="0" err="1" smtClean="0">
                <a:solidFill>
                  <a:srgbClr val="006600"/>
                </a:solidFill>
              </a:rPr>
              <a:t>учебно</a:t>
            </a:r>
            <a:r>
              <a:rPr lang="ru-RU" sz="2000" dirty="0" smtClean="0">
                <a:solidFill>
                  <a:srgbClr val="006600"/>
                </a:solidFill>
              </a:rPr>
              <a:t> – воспитательного процесса.</a:t>
            </a:r>
          </a:p>
          <a:p>
            <a:r>
              <a:rPr lang="ru-RU" sz="2000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50" name="Picture 6" descr="https://sun9-74.userapi.com/impg/rkrdQF7ebrpfoeh253XKQWIIYxLfDVv-wCKGTA/tLMF5uPXI3o.jpg?size=1280x960&amp;quality=95&amp;sign=0375332a23e4d9f9ed4b7ec4a41abfb3&amp;type=album"/>
          <p:cNvPicPr>
            <a:picLocks noChangeAspect="1" noChangeArrowheads="1"/>
          </p:cNvPicPr>
          <p:nvPr/>
        </p:nvPicPr>
        <p:blipFill>
          <a:blip r:embed="rId3" cstate="print"/>
          <a:srcRect t="14815" r="6006" b="3833"/>
          <a:stretch>
            <a:fillRect/>
          </a:stretch>
        </p:blipFill>
        <p:spPr bwMode="auto">
          <a:xfrm>
            <a:off x="714348" y="2571744"/>
            <a:ext cx="3786213" cy="2457717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  <p:pic>
        <p:nvPicPr>
          <p:cNvPr id="10" name="Picture 2" descr="https://sun9-86.userapi.com/impg/E61_YvNxpV6ieouduEqovRCOkUBRafymxfCArg/5D_U6KbTV2A.jpg?size=1280x960&amp;quality=95&amp;sign=2c6159170a6648ef7df39bf734bdb5a5&amp;type=album"/>
          <p:cNvPicPr>
            <a:picLocks noChangeAspect="1" noChangeArrowheads="1"/>
          </p:cNvPicPr>
          <p:nvPr/>
        </p:nvPicPr>
        <p:blipFill>
          <a:blip r:embed="rId4" cstate="print"/>
          <a:srcRect l="4677" t="13222" r="3672" b="8513"/>
          <a:stretch>
            <a:fillRect/>
          </a:stretch>
        </p:blipFill>
        <p:spPr bwMode="auto">
          <a:xfrm>
            <a:off x="4714876" y="2571744"/>
            <a:ext cx="3792396" cy="2428892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42910" y="2143116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</a:rPr>
              <a:t>Было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2071678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</a:rPr>
              <a:t>Стало</a:t>
            </a:r>
            <a:endParaRPr lang="ru-RU" sz="24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85786" y="214290"/>
            <a:ext cx="692948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6600"/>
                </a:solidFill>
              </a:rPr>
              <a:t>Соблюдая принципы 5С, у детей прививаются навыки правильного поведения в природе, экономии времени, бережного отношения к игрушкам, соблюдения чистоты и многие другие.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122" name="Picture 2" descr="https://sun9-38.userapi.com/impg/m707-x32gnXER1fJwT5zfbmQFQegfhUu0A-Uyw/Wkql5Q4ZiNw.jpg?size=1280x960&amp;quality=95&amp;sign=de81473e14b6aa0782dc5cd9ed9975d6&amp;type=album"/>
          <p:cNvPicPr>
            <a:picLocks noChangeAspect="1" noChangeArrowheads="1"/>
          </p:cNvPicPr>
          <p:nvPr/>
        </p:nvPicPr>
        <p:blipFill>
          <a:blip r:embed="rId3" cstate="print"/>
          <a:srcRect l="4444" t="8889" r="2222" b="2222"/>
          <a:stretch>
            <a:fillRect/>
          </a:stretch>
        </p:blipFill>
        <p:spPr bwMode="auto">
          <a:xfrm>
            <a:off x="1071538" y="4143380"/>
            <a:ext cx="3500462" cy="2500330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  <p:pic>
        <p:nvPicPr>
          <p:cNvPr id="5128" name="Picture 8" descr="https://sun9-59.userapi.com/impg/ebV9cO3E2HRT_wzkTxANfwVyrRvDHN3Iz8VKZQ/OKw1kzk-EKw.jpg?size=810x1080&amp;quality=95&amp;sign=4c683281c49850cc0a01bf299eaa6cb5&amp;type=album"/>
          <p:cNvPicPr>
            <a:picLocks noChangeAspect="1" noChangeArrowheads="1"/>
          </p:cNvPicPr>
          <p:nvPr/>
        </p:nvPicPr>
        <p:blipFill>
          <a:blip r:embed="rId4" cstate="print"/>
          <a:srcRect l="7143" b="3571"/>
          <a:stretch>
            <a:fillRect/>
          </a:stretch>
        </p:blipFill>
        <p:spPr bwMode="auto">
          <a:xfrm>
            <a:off x="5214942" y="1928802"/>
            <a:ext cx="3147241" cy="4357718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  <p:pic>
        <p:nvPicPr>
          <p:cNvPr id="5130" name="Picture 10" descr="https://sun9-64.userapi.com/impg/H6vmQjneukOUAWC3yy-8S72Z1mf6DPiT4cserg/eYsCJWqW1i4.jpg?size=810x1080&amp;quality=95&amp;sign=453d8575cfd24d2605f19b7e1ae710d5&amp;type=album"/>
          <p:cNvPicPr>
            <a:picLocks noChangeAspect="1" noChangeArrowheads="1"/>
          </p:cNvPicPr>
          <p:nvPr/>
        </p:nvPicPr>
        <p:blipFill>
          <a:blip r:embed="rId5" cstate="print"/>
          <a:srcRect t="12097"/>
          <a:stretch>
            <a:fillRect/>
          </a:stretch>
        </p:blipFill>
        <p:spPr bwMode="auto">
          <a:xfrm>
            <a:off x="2857488" y="1571612"/>
            <a:ext cx="2072357" cy="2428892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  <p:pic>
        <p:nvPicPr>
          <p:cNvPr id="3074" name="Picture 2" descr="https://sun9-47.userapi.com/impg/9I0qfXupGMIduaX6ccExrhcHPF7PRqw-MZ8ehg/xtjfcJqah-A.jpg?size=810x1080&amp;quality=95&amp;sign=2a7948017cdcce45f4b4c59f82c89547&amp;type=album"/>
          <p:cNvPicPr>
            <a:picLocks noChangeAspect="1" noChangeArrowheads="1"/>
          </p:cNvPicPr>
          <p:nvPr/>
        </p:nvPicPr>
        <p:blipFill>
          <a:blip r:embed="rId6" cstate="print"/>
          <a:srcRect l="3945" t="14265" r="8574" b="5323"/>
          <a:stretch>
            <a:fillRect/>
          </a:stretch>
        </p:blipFill>
        <p:spPr bwMode="auto">
          <a:xfrm>
            <a:off x="714348" y="1571612"/>
            <a:ext cx="1928826" cy="2363948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85786" y="500042"/>
            <a:ext cx="69294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Перспективы</a:t>
            </a:r>
          </a:p>
          <a:p>
            <a:endParaRPr lang="ru-RU" sz="2800" b="1" i="1" dirty="0" smtClean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3300"/>
                </a:solidFill>
              </a:rPr>
              <a:t>Внедрение бережливых технологий в оформлении других центров развития</a:t>
            </a:r>
          </a:p>
          <a:p>
            <a:pPr algn="just">
              <a:buFont typeface="Wingdings" pitchFamily="2" charset="2"/>
              <a:buChar char="ü"/>
            </a:pPr>
            <a:endParaRPr lang="ru-RU" sz="2800" dirty="0" smtClean="0">
              <a:solidFill>
                <a:srgbClr val="0033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3300"/>
                </a:solidFill>
              </a:rPr>
              <a:t>Привлечь к формированию бережливых технологий родителей воспитанников</a:t>
            </a:r>
          </a:p>
          <a:p>
            <a:endParaRPr lang="ru-RU" sz="2800" dirty="0" smtClean="0"/>
          </a:p>
          <a:p>
            <a:r>
              <a:rPr lang="ru-RU" sz="2800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571480"/>
            <a:ext cx="778674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rgbClr val="003300"/>
                </a:solidFill>
              </a:rPr>
              <a:t>Глеб Никитин: «В каждом новом учреждении,</a:t>
            </a:r>
          </a:p>
          <a:p>
            <a:pPr algn="r"/>
            <a:r>
              <a:rPr lang="ru-RU" sz="2000" dirty="0" smtClean="0">
                <a:solidFill>
                  <a:srgbClr val="003300"/>
                </a:solidFill>
              </a:rPr>
              <a:t>бережливые технологии внедряются уже с большей эффективностью» </a:t>
            </a:r>
          </a:p>
          <a:p>
            <a:endParaRPr lang="ru-RU" sz="2000" dirty="0" smtClean="0">
              <a:solidFill>
                <a:srgbClr val="003300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C00000"/>
                </a:solidFill>
              </a:rPr>
              <a:t>«Бережливые технологии в ДОУ» – </a:t>
            </a:r>
            <a:r>
              <a:rPr lang="ru-RU" sz="2000" dirty="0" smtClean="0">
                <a:solidFill>
                  <a:srgbClr val="003300"/>
                </a:solidFill>
              </a:rPr>
              <a:t>технологии, направленные на повышение эффективности и улучшения качества услуг в дошкольных образовательных организациях, сокращение различных видов потерь во всех сферах деятельности ДОУ, развитие критического мышления сотрудников.</a:t>
            </a:r>
          </a:p>
          <a:p>
            <a:endParaRPr lang="ru-RU" sz="2800" dirty="0" smtClean="0">
              <a:solidFill>
                <a:srgbClr val="003300"/>
              </a:solidFill>
            </a:endParaRPr>
          </a:p>
          <a:p>
            <a:endParaRPr lang="ru-RU" sz="2800" dirty="0">
              <a:solidFill>
                <a:srgbClr val="0033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00100" y="500042"/>
            <a:ext cx="74295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Актуальность</a:t>
            </a:r>
          </a:p>
          <a:p>
            <a:endParaRPr lang="ru-RU" sz="2000" dirty="0" smtClean="0"/>
          </a:p>
          <a:p>
            <a:pPr algn="just"/>
            <a:r>
              <a:rPr lang="ru-RU" sz="2000" dirty="0" smtClean="0">
                <a:solidFill>
                  <a:srgbClr val="003300"/>
                </a:solidFill>
              </a:rPr>
              <a:t>Изменения в современном мире, привели к созданию новых ценностей, смене одного поколения другим, что стало необходимым условием создания новой качественной образовательной среды в ДОУ.</a:t>
            </a:r>
          </a:p>
          <a:p>
            <a:pPr algn="just"/>
            <a:r>
              <a:rPr lang="ru-RU" sz="2000" dirty="0" smtClean="0">
                <a:solidFill>
                  <a:srgbClr val="003300"/>
                </a:solidFill>
              </a:rPr>
              <a:t>Большинство представителей современных дошколят проявляют индивидуальность и уникальность, охотно овладевают современными навыками и умениями.  </a:t>
            </a:r>
          </a:p>
          <a:p>
            <a:pPr algn="just"/>
            <a:r>
              <a:rPr lang="ru-RU" sz="2000" dirty="0" smtClean="0">
                <a:solidFill>
                  <a:srgbClr val="003300"/>
                </a:solidFill>
              </a:rPr>
              <a:t>С учетом анализа образовательной ситуации в нашей группе, особенностей </a:t>
            </a:r>
            <a:r>
              <a:rPr lang="ru-RU" sz="2000" dirty="0" err="1" smtClean="0">
                <a:solidFill>
                  <a:srgbClr val="003300"/>
                </a:solidFill>
              </a:rPr>
              <a:t>микросоциума</a:t>
            </a:r>
            <a:r>
              <a:rPr lang="ru-RU" sz="2000" dirty="0" smtClean="0">
                <a:solidFill>
                  <a:srgbClr val="003300"/>
                </a:solidFill>
              </a:rPr>
              <a:t>, потребностей, желаний воспитанников, их родителей, возможностей педагогического коллектива в образовательный и воспитательный процесс включена игровая и познавательная деятельность по формированию бережливого отношения к труду воспитанников и взрослых.</a:t>
            </a:r>
          </a:p>
          <a:p>
            <a:pPr algn="just"/>
            <a:endParaRPr lang="ru-RU" sz="1400" dirty="0" smtClean="0">
              <a:solidFill>
                <a:srgbClr val="003300"/>
              </a:solidFill>
            </a:endParaRPr>
          </a:p>
          <a:p>
            <a:endParaRPr lang="ru-RU" dirty="0">
              <a:solidFill>
                <a:srgbClr val="0033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778674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Цель:</a:t>
            </a:r>
            <a:r>
              <a:rPr lang="ru-RU" sz="2000" b="1" i="1" dirty="0" smtClean="0">
                <a:solidFill>
                  <a:srgbClr val="003300"/>
                </a:solidFill>
              </a:rPr>
              <a:t> </a:t>
            </a:r>
            <a:r>
              <a:rPr lang="ru-RU" sz="2000" dirty="0" smtClean="0">
                <a:solidFill>
                  <a:srgbClr val="003300"/>
                </a:solidFill>
              </a:rPr>
              <a:t>внедрение принципов «Бережливого производства» в практику       работы дошкольной организации с целью повышения </a:t>
            </a:r>
            <a:r>
              <a:rPr lang="ru-RU" sz="2000" smtClean="0">
                <a:solidFill>
                  <a:srgbClr val="003300"/>
                </a:solidFill>
              </a:rPr>
              <a:t>эффективности </a:t>
            </a:r>
            <a:r>
              <a:rPr lang="ru-RU" sz="2000" smtClean="0">
                <a:solidFill>
                  <a:srgbClr val="003300"/>
                </a:solidFill>
              </a:rPr>
              <a:t> </a:t>
            </a:r>
            <a:r>
              <a:rPr lang="ru-RU" sz="2000" dirty="0" smtClean="0">
                <a:solidFill>
                  <a:srgbClr val="003300"/>
                </a:solidFill>
              </a:rPr>
              <a:t>образовательной деятельности и улучшение качества услуг.</a:t>
            </a:r>
          </a:p>
          <a:p>
            <a:endParaRPr lang="ru-RU" sz="2000" dirty="0" smtClean="0">
              <a:solidFill>
                <a:srgbClr val="003300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Задачи: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1. </a:t>
            </a:r>
            <a:r>
              <a:rPr lang="ru-RU" sz="2000" dirty="0" smtClean="0">
                <a:solidFill>
                  <a:srgbClr val="003300"/>
                </a:solidFill>
              </a:rPr>
              <a:t>Внедрить систему «5S»</a:t>
            </a:r>
          </a:p>
          <a:p>
            <a:r>
              <a:rPr lang="ru-RU" sz="2000" b="1" dirty="0" smtClean="0">
                <a:solidFill>
                  <a:srgbClr val="003300"/>
                </a:solidFill>
              </a:rPr>
              <a:t>2. </a:t>
            </a:r>
            <a:r>
              <a:rPr lang="ru-RU" sz="2000" dirty="0" smtClean="0">
                <a:solidFill>
                  <a:srgbClr val="003300"/>
                </a:solidFill>
              </a:rPr>
              <a:t>Создать систему организации и рационализации уголка природы через визуализацию</a:t>
            </a:r>
          </a:p>
          <a:p>
            <a:r>
              <a:rPr lang="ru-RU" sz="2000" b="1" dirty="0" smtClean="0">
                <a:solidFill>
                  <a:srgbClr val="003300"/>
                </a:solidFill>
              </a:rPr>
              <a:t>3. </a:t>
            </a:r>
            <a:r>
              <a:rPr lang="ru-RU" sz="2000" dirty="0" smtClean="0">
                <a:solidFill>
                  <a:srgbClr val="003300"/>
                </a:solidFill>
              </a:rPr>
              <a:t>Повысить эффективность организации образовательной деятельности</a:t>
            </a:r>
          </a:p>
          <a:p>
            <a:endParaRPr lang="ru-RU" sz="2000" dirty="0" smtClean="0">
              <a:solidFill>
                <a:srgbClr val="006600"/>
              </a:solidFill>
            </a:endParaRPr>
          </a:p>
          <a:p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357166"/>
            <a:ext cx="7786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006600"/>
              </a:solidFill>
            </a:endParaRPr>
          </a:p>
          <a:p>
            <a:endParaRPr lang="ru-RU" sz="2000" b="1" i="1" dirty="0" smtClean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285728"/>
            <a:ext cx="80724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Что такое «5</a:t>
            </a:r>
            <a:r>
              <a:rPr lang="en-US" sz="2000" b="1" i="1" dirty="0" smtClean="0">
                <a:solidFill>
                  <a:srgbClr val="C00000"/>
                </a:solidFill>
              </a:rPr>
              <a:t>S</a:t>
            </a:r>
            <a:r>
              <a:rPr lang="ru-RU" sz="2000" b="1" i="1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sz="2000" dirty="0" smtClean="0">
                <a:solidFill>
                  <a:srgbClr val="006600"/>
                </a:solidFill>
              </a:rPr>
              <a:t>Одним из инструментов бережливого производства является </a:t>
            </a:r>
          </a:p>
          <a:p>
            <a:r>
              <a:rPr lang="ru-RU" sz="2000" dirty="0" smtClean="0">
                <a:solidFill>
                  <a:srgbClr val="006600"/>
                </a:solidFill>
              </a:rPr>
              <a:t>принцип 5S.</a:t>
            </a:r>
          </a:p>
          <a:p>
            <a:r>
              <a:rPr lang="ru-RU" sz="2000" dirty="0" smtClean="0">
                <a:solidFill>
                  <a:srgbClr val="006600"/>
                </a:solidFill>
              </a:rPr>
              <a:t>Эта система организации и рационализации рабочего места, разработанная в Японии, обязательна к внедрению и в детском</a:t>
            </a:r>
          </a:p>
          <a:p>
            <a:r>
              <a:rPr lang="ru-RU" sz="2000" dirty="0" smtClean="0">
                <a:solidFill>
                  <a:srgbClr val="006600"/>
                </a:solidFill>
              </a:rPr>
              <a:t>саду. </a:t>
            </a:r>
          </a:p>
        </p:txBody>
      </p:sp>
      <p:pic>
        <p:nvPicPr>
          <p:cNvPr id="8" name="Picture 6" descr="C:\Users\123\Desktop\Старшая 2022\oc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143116"/>
            <a:ext cx="4429156" cy="4429156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77867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026" name="AutoShape 2" descr="https://electron86.ru/800/600/https/sun9-12.userapi.com/e3oET16GbL_RDJXxE99zZsu0040M1Mjv0Ra-hw/gTqKUSgieH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nus-outlet.ru/wp-content/uploads/3/f/7/3f708d1f468f5982351f650e0dceb70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14348" y="642918"/>
            <a:ext cx="778674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Ожидаемые результаты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3300"/>
                </a:solidFill>
              </a:rPr>
              <a:t>1.</a:t>
            </a:r>
            <a:r>
              <a:rPr lang="ru-RU" sz="2000" b="1" dirty="0" smtClean="0">
                <a:solidFill>
                  <a:srgbClr val="003300"/>
                </a:solidFill>
              </a:rPr>
              <a:t> </a:t>
            </a:r>
            <a:r>
              <a:rPr lang="ru-RU" sz="2000" dirty="0" smtClean="0">
                <a:solidFill>
                  <a:srgbClr val="003300"/>
                </a:solidFill>
              </a:rPr>
              <a:t>Минимизирование потерь: времени, материалов и усилий.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3300"/>
                </a:solidFill>
              </a:rPr>
              <a:t>2. Формирование системы  визуализации использования материалов уголка природы.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3300"/>
                </a:solidFill>
              </a:rPr>
              <a:t>3. Использование детьми быстрого поиска необходимого материала и информации.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3300"/>
                </a:solidFill>
              </a:rPr>
              <a:t>3.</a:t>
            </a:r>
            <a:r>
              <a:rPr lang="ru-RU" sz="2000" b="1" dirty="0" smtClean="0">
                <a:solidFill>
                  <a:srgbClr val="003300"/>
                </a:solidFill>
              </a:rPr>
              <a:t> </a:t>
            </a:r>
            <a:r>
              <a:rPr lang="ru-RU" sz="2000" dirty="0" smtClean="0">
                <a:solidFill>
                  <a:srgbClr val="003300"/>
                </a:solidFill>
              </a:rPr>
              <a:t>Повышение эффективности организации учебного процесса.</a:t>
            </a: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77867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026" name="AutoShape 2" descr="https://electron86.ru/800/600/https/sun9-12.userapi.com/e3oET16GbL_RDJXxE99zZsu0040M1Mjv0Ra-hw/gTqKUSgieH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nus-outlet.ru/wp-content/uploads/3/f/7/3f708d1f468f5982351f650e0dceb70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85786" y="214290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/>
          </a:p>
          <a:p>
            <a:endParaRPr lang="ru-RU" sz="2000" dirty="0" smtClean="0">
              <a:solidFill>
                <a:srgbClr val="003300"/>
              </a:solidFill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428728" y="785794"/>
          <a:ext cx="6619900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77867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026" name="AutoShape 2" descr="https://electron86.ru/800/600/https/sun9-12.userapi.com/e3oET16GbL_RDJXxE99zZsu0040M1Mjv0Ra-hw/gTqKUSgieH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nus-outlet.ru/wp-content/uploads/3/f/7/3f708d1f468f5982351f650e0dceb70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14348" y="285728"/>
            <a:ext cx="771530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Стенды</a:t>
            </a:r>
            <a:r>
              <a:rPr lang="ru-RU" sz="2000" dirty="0" smtClean="0">
                <a:solidFill>
                  <a:srgbClr val="006600"/>
                </a:solidFill>
              </a:rPr>
              <a:t> - система стандартизации ежедневных операций в режиме дня воспитанников группы.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006600"/>
                </a:solidFill>
              </a:rPr>
              <a:t>Стенд в уголке природы помогает в игровой форме донести до детей необходимую информацию, способствуют фокусировке их внимания.  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170" name="Picture 2" descr="https://sun9-31.userapi.com/impg/OjPARRI8wyGU9gx7mL14aJmPsEnwI5G20elSeQ/YdMkf079ycA.jpg?size=810x1080&amp;quality=95&amp;sign=effad08696abc5cb97eb6b1f432d35ea&amp;type=album"/>
          <p:cNvPicPr>
            <a:picLocks noChangeAspect="1" noChangeArrowheads="1"/>
          </p:cNvPicPr>
          <p:nvPr/>
        </p:nvPicPr>
        <p:blipFill>
          <a:blip r:embed="rId7"/>
          <a:srcRect l="7807" t="9050" r="6123" b="6633"/>
          <a:stretch>
            <a:fillRect/>
          </a:stretch>
        </p:blipFill>
        <p:spPr bwMode="auto">
          <a:xfrm>
            <a:off x="2643174" y="1643050"/>
            <a:ext cx="3793691" cy="4955199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123\Desktop\Старшая 2022\Шаблоны для презентации\oc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77867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026" name="AutoShape 2" descr="https://electron86.ru/800/600/https/sun9-12.userapi.com/e3oET16GbL_RDJXxE99zZsu0040M1Mjv0Ra-hw/gTqKUSgieH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nus-outlet.ru/wp-content/uploads/3/f/7/3f708d1f468f5982351f650e0dceb70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57224" y="285728"/>
            <a:ext cx="735811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Маркеры</a:t>
            </a:r>
          </a:p>
          <a:p>
            <a:r>
              <a:rPr lang="ru-RU" sz="2000" dirty="0" smtClean="0">
                <a:solidFill>
                  <a:srgbClr val="006600"/>
                </a:solidFill>
              </a:rPr>
              <a:t>Благодаря цветовым маркерам  в пространстве уголка природы систематизирован весь наглядно – дидактический материал.</a:t>
            </a:r>
          </a:p>
          <a:p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3" name="Picture 2" descr="C:\Users\123\Desktop\Старшая 2022\664e32920a8b17b7f9f91bb209c8de57-0.jpg"/>
          <p:cNvPicPr>
            <a:picLocks noChangeAspect="1" noChangeArrowheads="1"/>
          </p:cNvPicPr>
          <p:nvPr/>
        </p:nvPicPr>
        <p:blipFill>
          <a:blip r:embed="rId7" cstate="print"/>
          <a:srcRect r="6303" b="3995"/>
          <a:stretch>
            <a:fillRect/>
          </a:stretch>
        </p:blipFill>
        <p:spPr bwMode="auto">
          <a:xfrm>
            <a:off x="6643702" y="2000240"/>
            <a:ext cx="1626976" cy="2357454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  <p:pic>
        <p:nvPicPr>
          <p:cNvPr id="4" name="Picture 4" descr="https://sun9-64.userapi.com/impg/CubO5F9_WByc4YV5_wr72QglF2PQE-VnWyxjcw/hbCzXx9XauY.jpg?size=1280x960&amp;quality=95&amp;sign=35a11c1740ada2b3b50e76df024c3754&amp;type=album"/>
          <p:cNvPicPr>
            <a:picLocks noChangeAspect="1" noChangeArrowheads="1"/>
          </p:cNvPicPr>
          <p:nvPr/>
        </p:nvPicPr>
        <p:blipFill>
          <a:blip r:embed="rId8"/>
          <a:srcRect l="1164" t="38793" r="2240" b="8447"/>
          <a:stretch>
            <a:fillRect/>
          </a:stretch>
        </p:blipFill>
        <p:spPr bwMode="auto">
          <a:xfrm>
            <a:off x="642910" y="2000240"/>
            <a:ext cx="5754962" cy="2357454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374</Words>
  <Application>Microsoft Office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58</cp:revision>
  <dcterms:created xsi:type="dcterms:W3CDTF">2022-11-20T10:27:28Z</dcterms:created>
  <dcterms:modified xsi:type="dcterms:W3CDTF">2023-05-14T17:48:24Z</dcterms:modified>
</cp:coreProperties>
</file>