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5281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1767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5611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4559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5201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248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139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4139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7748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0474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56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465E9C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5E9C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2262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96753"/>
            <a:ext cx="6984776" cy="576063"/>
          </a:xfrm>
        </p:spPr>
        <p:txBody>
          <a:bodyPr>
            <a:normAutofit fontScale="90000"/>
          </a:bodyPr>
          <a:lstStyle/>
          <a:p>
            <a:r>
              <a:rPr lang="ru-RU" sz="3200" b="1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кукла –</a:t>
            </a:r>
            <a:r>
              <a:rPr lang="ru-RU" sz="3200" b="1" cap="all" spc="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закрутка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9926" y="3790410"/>
            <a:ext cx="5712179" cy="15240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выполнила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изобразительного искусства</a:t>
            </a:r>
          </a:p>
          <a:p>
            <a:pPr lvl="0">
              <a:buClr>
                <a:srgbClr val="AA2B1E"/>
              </a:buClr>
            </a:pPr>
            <a:r>
              <a:rPr lang="ru-RU" sz="2500" dirty="0">
                <a:solidFill>
                  <a:srgbClr val="465E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Гладилина Светлана Геннадьевна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СОШ №22 г. Балаково 2023 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9712" y="1988840"/>
            <a:ext cx="489654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Конь</a:t>
            </a:r>
            <a:endParaRPr lang="ru-RU" sz="44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-класс</a:t>
            </a:r>
          </a:p>
        </p:txBody>
      </p:sp>
    </p:spTree>
    <p:extLst>
      <p:ext uri="{BB962C8B-B14F-4D97-AF65-F5344CB8AC3E}">
        <p14:creationId xmlns:p14="http://schemas.microsoft.com/office/powerpoint/2010/main" val="400660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3384376" cy="5040560"/>
          </a:xfrm>
        </p:spPr>
        <p:txBody>
          <a:bodyPr>
            <a:noAutofit/>
          </a:bodyPr>
          <a:lstStyle/>
          <a:p>
            <a:pPr algn="l"/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Скрутить трубочкой ткань для задних ног</a:t>
            </a:r>
            <a:b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перевязать ноги ниткой на расстоянии 1 см от срезов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785822"/>
            <a:ext cx="3955261" cy="528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87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Обернуть деталью ног туловище</a:t>
            </a:r>
            <a:b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 Перевязать задние ноги ниткой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7494" r="4000" b="8575"/>
          <a:stretch/>
        </p:blipFill>
        <p:spPr>
          <a:xfrm>
            <a:off x="2627784" y="1868827"/>
            <a:ext cx="3744416" cy="436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44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17582"/>
            <a:ext cx="7488831" cy="1202485"/>
          </a:xfrm>
        </p:spPr>
        <p:txBody>
          <a:bodyPr>
            <a:noAutofit/>
          </a:bodyPr>
          <a:lstStyle/>
          <a:p>
            <a:pPr algn="l"/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Проявив фантазию. Можно сделать коня с гривой и хвостом из ниток. И перевязать голову и туловище коня тройным </a:t>
            </a:r>
            <a:r>
              <a:rPr lang="ru-RU" sz="2400" cap="all" spc="100" dirty="0" err="1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обережным</a:t>
            </a:r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крестовым узлом.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t="3128" r="335" b="4590"/>
          <a:stretch/>
        </p:blipFill>
        <p:spPr>
          <a:xfrm>
            <a:off x="2483768" y="2204864"/>
            <a:ext cx="4046080" cy="4248472"/>
          </a:xfrm>
          <a:prstGeom prst="rect">
            <a:avLst/>
          </a:prstGeom>
        </p:spPr>
      </p:pic>
      <p:pic>
        <p:nvPicPr>
          <p:cNvPr id="5" name="русский рожо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771749" y="55172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12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6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9752" y="548680"/>
            <a:ext cx="4321371" cy="5756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48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17582"/>
            <a:ext cx="7272807" cy="1202485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Подготовим пальчики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1272" y="2098824"/>
            <a:ext cx="3998960" cy="28781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9950" y="3573016"/>
            <a:ext cx="4072202" cy="2665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69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908720"/>
            <a:ext cx="6965245" cy="1111347"/>
          </a:xfrm>
        </p:spPr>
        <p:txBody>
          <a:bodyPr>
            <a:normAutofit fontScale="90000"/>
          </a:bodyPr>
          <a:lstStyle/>
          <a:p>
            <a:r>
              <a:rPr lang="ru-RU" sz="4000" b="1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для куклы закрутки</a:t>
            </a:r>
            <a:br>
              <a:rPr lang="ru-RU" sz="4000" b="1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cap="all" spc="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cap="all" spc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конь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2389825"/>
            <a:ext cx="426192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туловища  ткань 22* 14 см</a:t>
            </a:r>
          </a:p>
          <a:p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ног 15*12 см</a:t>
            </a:r>
          </a:p>
          <a:p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гривы 15*12 см </a:t>
            </a:r>
            <a:r>
              <a:rPr lang="ru-RU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endParaRPr lang="ru-RU" sz="2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туловища и хвоста 22*14</a:t>
            </a:r>
          </a:p>
          <a:p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Пряжа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2276872"/>
            <a:ext cx="2964966" cy="3956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65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20688"/>
            <a:ext cx="6965245" cy="1399379"/>
          </a:xfrm>
        </p:spPr>
        <p:txBody>
          <a:bodyPr>
            <a:normAutofit fontScale="90000"/>
          </a:bodyPr>
          <a:lstStyle/>
          <a:p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Скрутить ткань для передних ног трубочкой</a:t>
            </a:r>
            <a:b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Перевязать ниткой на расстоянии 1 см от срезов. Завязать узлы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802" y="2636912"/>
            <a:ext cx="7575685" cy="2993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59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cap="all" spc="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Сложить веером </a:t>
            </a:r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ткань для гривы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357" y="2024259"/>
            <a:ext cx="7004911" cy="401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72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3456384" cy="4968552"/>
          </a:xfrm>
        </p:spPr>
        <p:txBody>
          <a:bodyPr>
            <a:normAutofit/>
          </a:bodyPr>
          <a:lstStyle/>
          <a:p>
            <a:pPr algn="l"/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Сложить трубочку передних </a:t>
            </a:r>
            <a:r>
              <a:rPr lang="ru-RU" sz="2400" cap="all" spc="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 пополам </a:t>
            </a:r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Вложить </a:t>
            </a:r>
            <a:r>
              <a:rPr lang="ru-RU" sz="2400" cap="all" spc="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ВЕЕР-гриву</a:t>
            </a:r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перевязать голову коня </a:t>
            </a:r>
            <a:r>
              <a:rPr lang="ru-RU" sz="2400" cap="all" spc="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тройным </a:t>
            </a:r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узлом крест на крест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836712"/>
            <a:ext cx="4395942" cy="511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0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2880320" cy="5184576"/>
          </a:xfrm>
        </p:spPr>
        <p:txBody>
          <a:bodyPr>
            <a:noAutofit/>
          </a:bodyPr>
          <a:lstStyle/>
          <a:p>
            <a:pPr algn="l"/>
            <a:r>
              <a:rPr lang="ru-RU" sz="2400" cap="all" spc="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Сложить ткань для туловища и хвоста </a:t>
            </a:r>
            <a:r>
              <a:rPr lang="ru-RU" sz="2400" cap="all" spc="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веером</a:t>
            </a:r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400" cap="all" spc="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Сложенной </a:t>
            </a:r>
            <a:r>
              <a:rPr lang="ru-RU" sz="2400" cap="all" spc="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веером тканью </a:t>
            </a:r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обернуть туловище коня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1706" y="707321"/>
            <a:ext cx="4707677" cy="5457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08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817582"/>
            <a:ext cx="7160676" cy="1202485"/>
          </a:xfrm>
        </p:spPr>
        <p:txBody>
          <a:bodyPr>
            <a:normAutofit/>
          </a:bodyPr>
          <a:lstStyle/>
          <a:p>
            <a:pPr algn="l"/>
            <a: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Перевязать  туловище ниткой</a:t>
            </a:r>
            <a:br>
              <a:rPr lang="ru-RU" sz="24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1556792"/>
            <a:ext cx="3529890" cy="470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66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141</TotalTime>
  <Words>127</Words>
  <Application>Microsoft Office PowerPoint</Application>
  <PresentationFormat>Экран (4:3)</PresentationFormat>
  <Paragraphs>23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Кнопка</vt:lpstr>
      <vt:lpstr>Народная кукла –закрутка</vt:lpstr>
      <vt:lpstr>Презентация PowerPoint</vt:lpstr>
      <vt:lpstr>Подготовим пальчики физкультминутка</vt:lpstr>
      <vt:lpstr>Материалы для куклы закрутки  конь</vt:lpstr>
      <vt:lpstr>1. Скрутить ткань для передних ног трубочкой 2. Перевязать ниткой на расстоянии 1 см от срезов. Завязать узлы</vt:lpstr>
      <vt:lpstr>3. Сложить веером ткань для гривы</vt:lpstr>
      <vt:lpstr>4. Сложить трубочку передних ног пополам  5. Вложить ВЕЕР-гриву 6. перевязать голову коня тройным узлом крест на крест</vt:lpstr>
      <vt:lpstr>7. Сложить ткань для туловища и хвоста веером 8. Сложенной веером тканью обернуть туловище коня</vt:lpstr>
      <vt:lpstr>9. Перевязать  туловище ниткой </vt:lpstr>
      <vt:lpstr>10. Скрутить трубочкой ткань для задних ног 11. перевязать ноги ниткой на расстоянии 1 см от срезов</vt:lpstr>
      <vt:lpstr>12. Обернуть деталью ног туловище 13. Перевязать задние ноги ниткой</vt:lpstr>
      <vt:lpstr>Проявив фантазию. Можно сделать коня с гривой и хвостом из ниток. И перевязать голову и туловище коня тройным обережным крестовым узлом.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Конь огонь мастер -класс</dc:title>
  <dc:creator>Светлана Геннадьевна</dc:creator>
  <cp:lastModifiedBy>Светлана Геннадьевна</cp:lastModifiedBy>
  <cp:revision>19</cp:revision>
  <dcterms:created xsi:type="dcterms:W3CDTF">2023-02-11T11:21:45Z</dcterms:created>
  <dcterms:modified xsi:type="dcterms:W3CDTF">2023-03-11T06:08:17Z</dcterms:modified>
</cp:coreProperties>
</file>