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5" r:id="rId5"/>
    <p:sldId id="266" r:id="rId6"/>
    <p:sldId id="260" r:id="rId7"/>
    <p:sldId id="261" r:id="rId8"/>
    <p:sldId id="262" r:id="rId9"/>
    <p:sldId id="263" r:id="rId10"/>
    <p:sldId id="264" r:id="rId11"/>
    <p:sldId id="259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4784F8-A374-4D21-9BCA-0B301D621F1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61535B5-D0B6-44AF-90F3-CF00F4C50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564904"/>
            <a:ext cx="6172200" cy="95825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Многозначные слова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5445224"/>
            <a:ext cx="5095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Выполнил учитель-логопед</a:t>
            </a:r>
          </a:p>
          <a:p>
            <a:r>
              <a:rPr lang="ru-RU" sz="2400" dirty="0" smtClean="0"/>
              <a:t>Поротикова Людмила Васильевна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450912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Презентация для детей подготовительной группы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 сверкнет с небес, так столько</a:t>
            </a:r>
          </a:p>
          <a:p>
            <a:pPr>
              <a:buNone/>
            </a:pPr>
            <a:r>
              <a:rPr lang="ru-RU" dirty="0" smtClean="0"/>
              <a:t>Шума, грохота, аж жуть!</a:t>
            </a:r>
          </a:p>
          <a:p>
            <a:pPr>
              <a:buNone/>
            </a:pPr>
            <a:r>
              <a:rPr lang="ru-RU" dirty="0" smtClean="0"/>
              <a:t>На земле же может только</a:t>
            </a:r>
          </a:p>
          <a:p>
            <a:pPr>
              <a:buNone/>
            </a:pPr>
            <a:r>
              <a:rPr lang="ru-RU" dirty="0" smtClean="0"/>
              <a:t>Быстро куртку застегнуть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COMP\Downloads\мол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88840"/>
            <a:ext cx="3476253" cy="3476253"/>
          </a:xfrm>
          <a:prstGeom prst="rect">
            <a:avLst/>
          </a:prstGeom>
          <a:noFill/>
        </p:spPr>
      </p:pic>
      <p:pic>
        <p:nvPicPr>
          <p:cNvPr id="3075" name="Picture 3" descr="C:\Users\COMP\Downloads\молния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365104"/>
            <a:ext cx="3790950" cy="1209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429000"/>
            <a:ext cx="7560840" cy="3024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-Кто вы?</a:t>
            </a:r>
            <a:br>
              <a:rPr lang="ru-RU" dirty="0" smtClean="0"/>
            </a:br>
            <a:r>
              <a:rPr lang="ru-RU" dirty="0" smtClean="0"/>
              <a:t>-Мы ЛИСИЧКИ,</a:t>
            </a:r>
            <a:br>
              <a:rPr lang="ru-RU" dirty="0" smtClean="0"/>
            </a:br>
            <a:r>
              <a:rPr lang="ru-RU" dirty="0" smtClean="0"/>
              <a:t>Дружные сестрички.</a:t>
            </a:r>
            <a:br>
              <a:rPr lang="ru-RU" dirty="0" smtClean="0"/>
            </a:br>
            <a:r>
              <a:rPr lang="ru-RU" dirty="0" smtClean="0"/>
              <a:t>Ну, а вы-то кто же?</a:t>
            </a:r>
            <a:br>
              <a:rPr lang="ru-RU" dirty="0" smtClean="0"/>
            </a:br>
            <a:r>
              <a:rPr lang="ru-RU" dirty="0" smtClean="0"/>
              <a:t>-Мы ЛИСИЧКИ тоже.</a:t>
            </a:r>
            <a:br>
              <a:rPr lang="ru-RU" dirty="0" smtClean="0"/>
            </a:br>
            <a:r>
              <a:rPr lang="ru-RU" dirty="0" smtClean="0"/>
              <a:t>-Как, с одной-то лапкой?</a:t>
            </a:r>
            <a:br>
              <a:rPr lang="ru-RU" dirty="0" smtClean="0"/>
            </a:br>
            <a:r>
              <a:rPr lang="ru-RU" dirty="0" smtClean="0"/>
              <a:t>-Нет еще со шляпкой.</a:t>
            </a:r>
            <a:br>
              <a:rPr lang="ru-RU" dirty="0" smtClean="0"/>
            </a:br>
            <a:r>
              <a:rPr lang="ru-RU" dirty="0" smtClean="0"/>
              <a:t>         А. Шибаев</a:t>
            </a:r>
            <a:endParaRPr lang="ru-RU" dirty="0"/>
          </a:p>
        </p:txBody>
      </p:sp>
      <p:pic>
        <p:nvPicPr>
          <p:cNvPr id="1027" name="Picture 3" descr="C:\Users\COMP\Downloads\лисы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888432" cy="2587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COMP\Downloads\лиси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2848619" cy="3603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643192" cy="6141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Шел я с сумкой за плечом,</a:t>
            </a:r>
          </a:p>
          <a:p>
            <a:pPr>
              <a:buNone/>
            </a:pPr>
            <a:r>
              <a:rPr lang="ru-RU" dirty="0" smtClean="0"/>
              <a:t>Вижу – бьет в овраге КЛЮЧ,</a:t>
            </a:r>
          </a:p>
          <a:p>
            <a:pPr>
              <a:buNone/>
            </a:pPr>
            <a:r>
              <a:rPr lang="ru-RU" dirty="0" smtClean="0"/>
              <a:t>Наклонившись над ключом,</a:t>
            </a:r>
          </a:p>
          <a:p>
            <a:pPr>
              <a:buNone/>
            </a:pPr>
            <a:r>
              <a:rPr lang="ru-RU" dirty="0" smtClean="0"/>
              <a:t>Уронил я в воду КЛЮЧ.</a:t>
            </a:r>
          </a:p>
          <a:p>
            <a:pPr>
              <a:buNone/>
            </a:pPr>
            <a:r>
              <a:rPr lang="ru-RU" dirty="0" smtClean="0"/>
              <a:t>Шарю я в ключе по дну,</a:t>
            </a:r>
          </a:p>
          <a:p>
            <a:pPr>
              <a:buNone/>
            </a:pPr>
            <a:r>
              <a:rPr lang="ru-RU" dirty="0" smtClean="0"/>
              <a:t>Над водою спину гну,</a:t>
            </a:r>
          </a:p>
          <a:p>
            <a:pPr>
              <a:buNone/>
            </a:pPr>
            <a:r>
              <a:rPr lang="ru-RU" dirty="0" smtClean="0"/>
              <a:t>Если ключ я не найду,</a:t>
            </a:r>
          </a:p>
          <a:p>
            <a:pPr>
              <a:buNone/>
            </a:pPr>
            <a:r>
              <a:rPr lang="ru-RU" dirty="0" smtClean="0"/>
              <a:t>Как домой я попаду?</a:t>
            </a:r>
          </a:p>
          <a:p>
            <a:pPr>
              <a:buNone/>
            </a:pPr>
            <a:r>
              <a:rPr lang="ru-RU" sz="1800" b="1" dirty="0" smtClean="0"/>
              <a:t>       </a:t>
            </a:r>
            <a:r>
              <a:rPr lang="ru-RU" sz="2000" b="1" dirty="0" smtClean="0"/>
              <a:t>В. Лившиц</a:t>
            </a:r>
            <a:endParaRPr lang="ru-RU" sz="2000" b="1" dirty="0"/>
          </a:p>
        </p:txBody>
      </p:sp>
      <p:pic>
        <p:nvPicPr>
          <p:cNvPr id="1026" name="Picture 2" descr="C:\Users\COMP\Downloads\ключ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365104"/>
            <a:ext cx="3156554" cy="196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OMP\Downloads\клю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05064"/>
            <a:ext cx="341881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COMP\Downloads\ключ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836712"/>
            <a:ext cx="318468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2492896"/>
            <a:ext cx="55258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     </a:t>
            </a:r>
            <a:r>
              <a:rPr lang="ru-RU" sz="4000" dirty="0" smtClean="0">
                <a:solidFill>
                  <a:srgbClr val="002060"/>
                </a:solidFill>
              </a:rPr>
              <a:t>Всего доброго!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77152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Однозначные:</a:t>
            </a:r>
            <a:r>
              <a:rPr lang="ru-RU" sz="2800" dirty="0" smtClean="0"/>
              <a:t>                     </a:t>
            </a:r>
            <a:r>
              <a:rPr lang="ru-RU" sz="2800" b="1" dirty="0" smtClean="0"/>
              <a:t>Многозначные:                  </a:t>
            </a:r>
          </a:p>
          <a:p>
            <a:pPr>
              <a:buNone/>
            </a:pPr>
            <a:r>
              <a:rPr lang="ru-RU" sz="2800" dirty="0" smtClean="0"/>
              <a:t> ОЗЕРО                                  ХВОСТ</a:t>
            </a:r>
          </a:p>
          <a:p>
            <a:pPr>
              <a:buNone/>
            </a:pPr>
            <a:r>
              <a:rPr lang="ru-RU" sz="2800" dirty="0" smtClean="0"/>
              <a:t> ФИОЛЕТОВЫЙ                    КРЫЛО</a:t>
            </a:r>
          </a:p>
          <a:p>
            <a:pPr>
              <a:buNone/>
            </a:pPr>
            <a:r>
              <a:rPr lang="ru-RU" sz="2800" dirty="0" smtClean="0"/>
              <a:t> ПАЛЬТО                                НОЖКА</a:t>
            </a:r>
          </a:p>
          <a:p>
            <a:pPr>
              <a:buNone/>
            </a:pPr>
            <a:r>
              <a:rPr lang="ru-RU" sz="2800" dirty="0" smtClean="0"/>
              <a:t> МОРКОВЬ                             ШИШКА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Слова, имеющие одно лексическое значение, называются однозначными.</a:t>
            </a:r>
          </a:p>
          <a:p>
            <a:pPr>
              <a:buNone/>
            </a:pPr>
            <a:r>
              <a:rPr lang="ru-RU" sz="2800" dirty="0" smtClean="0"/>
              <a:t>     Слова с двумя или несколькими лексическими значениями называются многозначными.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 пару</a:t>
            </a:r>
            <a:endParaRPr lang="ru-RU" dirty="0"/>
          </a:p>
        </p:txBody>
      </p:sp>
      <p:pic>
        <p:nvPicPr>
          <p:cNvPr id="1026" name="Picture 2" descr="C:\Users\COMP\Downloads\конь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772816"/>
            <a:ext cx="1944216" cy="1944216"/>
          </a:xfrm>
          <a:prstGeom prst="rect">
            <a:avLst/>
          </a:prstGeom>
          <a:noFill/>
        </p:spPr>
      </p:pic>
      <p:pic>
        <p:nvPicPr>
          <p:cNvPr id="1027" name="Picture 3" descr="C:\Users\COMP\Downloads\колокольчи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293096"/>
            <a:ext cx="1873845" cy="1800200"/>
          </a:xfrm>
          <a:prstGeom prst="rect">
            <a:avLst/>
          </a:prstGeom>
          <a:noFill/>
        </p:spPr>
      </p:pic>
      <p:pic>
        <p:nvPicPr>
          <p:cNvPr id="1031" name="Picture 7" descr="C:\Users\COMP\Downloads\колокольч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797152"/>
            <a:ext cx="1440160" cy="1553506"/>
          </a:xfrm>
          <a:prstGeom prst="rect">
            <a:avLst/>
          </a:prstGeom>
          <a:noFill/>
        </p:spPr>
      </p:pic>
      <p:pic>
        <p:nvPicPr>
          <p:cNvPr id="1032" name="Picture 8" descr="C:\Users\COMP\Downloads\кон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412776"/>
            <a:ext cx="3240360" cy="2471247"/>
          </a:xfrm>
          <a:prstGeom prst="rect">
            <a:avLst/>
          </a:prstGeom>
          <a:noFill/>
        </p:spPr>
      </p:pic>
      <p:pic>
        <p:nvPicPr>
          <p:cNvPr id="1035" name="Picture 11" descr="C:\Users\COMP\Downloads\зонтик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077072"/>
            <a:ext cx="3528392" cy="2347985"/>
          </a:xfrm>
          <a:prstGeom prst="rect">
            <a:avLst/>
          </a:prstGeom>
          <a:noFill/>
        </p:spPr>
      </p:pic>
      <p:pic>
        <p:nvPicPr>
          <p:cNvPr id="1036" name="Picture 12" descr="C:\Users\COMP\Downloads\зонт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1772816"/>
            <a:ext cx="2020979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Варить</a:t>
            </a:r>
            <a:endParaRPr lang="ru-RU" dirty="0"/>
          </a:p>
        </p:txBody>
      </p:sp>
      <p:pic>
        <p:nvPicPr>
          <p:cNvPr id="1028" name="Picture 4" descr="C:\Users\COMP\Downloads\сварщ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380224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COMP\Downloads\вари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3616402" cy="2569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Играть</a:t>
            </a:r>
            <a:endParaRPr lang="ru-RU" dirty="0"/>
          </a:p>
        </p:txBody>
      </p:sp>
      <p:pic>
        <p:nvPicPr>
          <p:cNvPr id="2050" name="Picture 2" descr="C:\Users\COMP\Downloads\играть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73016"/>
            <a:ext cx="4077136" cy="2860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COMP\Downloads\играть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032448" cy="2683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sz="2000" dirty="0" smtClean="0"/>
              <a:t>Волосы в косу с утра заплетем,</a:t>
            </a:r>
          </a:p>
          <a:p>
            <a:pPr>
              <a:buNone/>
            </a:pPr>
            <a:r>
              <a:rPr lang="ru-RU" sz="2000" dirty="0" smtClean="0"/>
              <a:t>                                       В поле косою косить мы пойдем,</a:t>
            </a:r>
          </a:p>
          <a:p>
            <a:pPr>
              <a:buNone/>
            </a:pPr>
            <a:r>
              <a:rPr lang="ru-RU" sz="2000" dirty="0" smtClean="0"/>
              <a:t>                                       Бежим босиком по прохладной росе</a:t>
            </a:r>
          </a:p>
          <a:p>
            <a:pPr>
              <a:buNone/>
            </a:pPr>
            <a:r>
              <a:rPr lang="ru-RU" sz="2000" dirty="0" smtClean="0"/>
              <a:t>                                        К морю гулять по песчаной косе</a:t>
            </a:r>
            <a:endParaRPr lang="ru-RU" sz="2000" dirty="0"/>
          </a:p>
        </p:txBody>
      </p:sp>
      <p:pic>
        <p:nvPicPr>
          <p:cNvPr id="1026" name="Picture 2" descr="C:\Users\COMP\Downloads\коса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861048"/>
            <a:ext cx="3456384" cy="2588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OMP\Downloads\кос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08720"/>
            <a:ext cx="2074260" cy="2956924"/>
          </a:xfrm>
          <a:prstGeom prst="rect">
            <a:avLst/>
          </a:prstGeom>
          <a:noFill/>
        </p:spPr>
      </p:pic>
      <p:pic>
        <p:nvPicPr>
          <p:cNvPr id="1028" name="Picture 4" descr="C:\Users\COMP\Downloads\коса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789040"/>
            <a:ext cx="1286644" cy="255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РУЧКА</a:t>
            </a:r>
            <a:endParaRPr lang="ru-RU" dirty="0"/>
          </a:p>
        </p:txBody>
      </p:sp>
      <p:pic>
        <p:nvPicPr>
          <p:cNvPr id="2050" name="Picture 2" descr="C:\Users\COMP\Downloads\круж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2592288" cy="2592288"/>
          </a:xfrm>
          <a:prstGeom prst="rect">
            <a:avLst/>
          </a:prstGeom>
          <a:noFill/>
        </p:spPr>
      </p:pic>
      <p:pic>
        <p:nvPicPr>
          <p:cNvPr id="2051" name="Picture 3" descr="C:\Users\COMP\Downloads\ру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437112"/>
            <a:ext cx="3114671" cy="17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COMP\Downloads\руч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772816"/>
            <a:ext cx="2143125" cy="2133600"/>
          </a:xfrm>
          <a:prstGeom prst="rect">
            <a:avLst/>
          </a:prstGeom>
          <a:noFill/>
        </p:spPr>
      </p:pic>
      <p:pic>
        <p:nvPicPr>
          <p:cNvPr id="2054" name="Picture 6" descr="C:\Users\COMP\Downloads\ручка дверна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556792"/>
            <a:ext cx="2456855" cy="2456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Может хоть потоп устроить,</a:t>
            </a:r>
          </a:p>
          <a:p>
            <a:pPr>
              <a:buNone/>
            </a:pPr>
            <a:r>
              <a:rPr lang="ru-RU" dirty="0" smtClean="0"/>
              <a:t>Хоть в стакан воды налить,</a:t>
            </a:r>
          </a:p>
          <a:p>
            <a:pPr>
              <a:buNone/>
            </a:pPr>
            <a:r>
              <a:rPr lang="ru-RU" dirty="0" smtClean="0"/>
              <a:t>Стоэтажный дом построить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smtClean="0"/>
              <a:t>состав остановить.</a:t>
            </a:r>
            <a:endParaRPr lang="ru-RU"/>
          </a:p>
        </p:txBody>
      </p:sp>
      <p:pic>
        <p:nvPicPr>
          <p:cNvPr id="1026" name="Picture 2" descr="C:\Users\COMP\Downloads\вода кр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861048"/>
            <a:ext cx="3160419" cy="2103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OMP\Downloads\стопк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340768"/>
            <a:ext cx="1860053" cy="2483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COMP\Downloads\кран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2556123" cy="259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подумай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Кто с него снимает кожу,</a:t>
            </a:r>
          </a:p>
          <a:p>
            <a:pPr>
              <a:buNone/>
            </a:pPr>
            <a:r>
              <a:rPr lang="ru-RU" dirty="0" smtClean="0"/>
              <a:t>Будет в три ручья реветь, </a:t>
            </a:r>
          </a:p>
          <a:p>
            <a:pPr>
              <a:buNone/>
            </a:pPr>
            <a:r>
              <a:rPr lang="ru-RU" dirty="0" smtClean="0"/>
              <a:t>Без  него стрела не может</a:t>
            </a:r>
          </a:p>
          <a:p>
            <a:pPr>
              <a:buNone/>
            </a:pPr>
            <a:r>
              <a:rPr lang="ru-RU" dirty="0" smtClean="0"/>
              <a:t>До мишени долететь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COMP\Downloads\л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2520280" cy="2520280"/>
          </a:xfrm>
          <a:prstGeom prst="rect">
            <a:avLst/>
          </a:prstGeom>
          <a:noFill/>
        </p:spPr>
      </p:pic>
      <p:pic>
        <p:nvPicPr>
          <p:cNvPr id="2051" name="Picture 3" descr="C:\Users\COMP\Downloads\лу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348880"/>
            <a:ext cx="2863205" cy="2863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</TotalTime>
  <Words>214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Многозначные слова</vt:lpstr>
      <vt:lpstr>Слайд 2</vt:lpstr>
      <vt:lpstr>Найди пару</vt:lpstr>
      <vt:lpstr> Варить</vt:lpstr>
      <vt:lpstr>Играть</vt:lpstr>
      <vt:lpstr>Коса</vt:lpstr>
      <vt:lpstr>РУЧКА</vt:lpstr>
      <vt:lpstr>Отгадай</vt:lpstr>
      <vt:lpstr>подумай</vt:lpstr>
      <vt:lpstr>Что это?</vt:lpstr>
      <vt:lpstr>-Кто вы? -Мы ЛИСИЧКИ, Дружные сестрички. Ну, а вы-то кто же? -Мы ЛИСИЧКИ тоже. -Как, с одной-то лапкой? -Нет еще со шляпкой.          А. Шибаев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Многозначные слова</dc:title>
  <dc:creator>COMP</dc:creator>
  <cp:lastModifiedBy>COMP</cp:lastModifiedBy>
  <cp:revision>23</cp:revision>
  <dcterms:created xsi:type="dcterms:W3CDTF">2023-02-28T15:49:16Z</dcterms:created>
  <dcterms:modified xsi:type="dcterms:W3CDTF">2023-04-12T16:56:28Z</dcterms:modified>
</cp:coreProperties>
</file>