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9" r:id="rId8"/>
    <p:sldId id="262" r:id="rId9"/>
    <p:sldId id="263" r:id="rId10"/>
    <p:sldId id="270" r:id="rId11"/>
    <p:sldId id="271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 Геннадьевна" initials="СГ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196753"/>
            <a:ext cx="5723468" cy="158801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русских ремеслах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выполнила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</a:t>
            </a:r>
          </a:p>
          <a:p>
            <a:pPr lvl="0">
              <a:buClr>
                <a:srgbClr val="AA2B1E"/>
              </a:buClr>
            </a:pPr>
            <a:r>
              <a:rPr lang="ru-RU" sz="2500" dirty="0">
                <a:solidFill>
                  <a:srgbClr val="465E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Гладилина Светлана Геннадьевна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№22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Балаково 2023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0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344815" cy="120248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народных промыслах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5804" y="1692268"/>
            <a:ext cx="6196405" cy="531021"/>
          </a:xfrm>
        </p:spPr>
        <p:txBody>
          <a:bodyPr/>
          <a:lstStyle/>
          <a:p>
            <a:pPr marL="0" lvl="0" indent="0" algn="ctr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Мезенская роспись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64" y="2132856"/>
            <a:ext cx="5618483" cy="42178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549" y="2132856"/>
            <a:ext cx="6578912" cy="43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4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88831" cy="216024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народных промыслах</a:t>
            </a:r>
            <a:b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Палехская миниатюра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203597"/>
            <a:ext cx="5112567" cy="4102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203597"/>
            <a:ext cx="7456602" cy="4102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2132856"/>
            <a:ext cx="6699750" cy="407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8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965245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игровая кукла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2207842" cy="1947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114" y="347516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5950"/>
            <a:ext cx="3329100" cy="22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435351"/>
            <a:ext cx="2567364" cy="25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3920208"/>
            <a:ext cx="1110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ниток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5805264"/>
            <a:ext cx="135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соломы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3435350"/>
            <a:ext cx="142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бересты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5805264"/>
            <a:ext cx="105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лыка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1"/>
            <a:ext cx="7632847" cy="158417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кукла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3312368" cy="442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06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44816" cy="550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03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817582"/>
            <a:ext cx="7232684" cy="120248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славянской мифологии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389" y="1844824"/>
            <a:ext cx="2965163" cy="4303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410039" cy="428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8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2"/>
            <a:ext cx="7160676" cy="120248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охлупень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Кон. XIX в.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Заостровъе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Шенкурский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уезд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губ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0630"/>
            <a:ext cx="281501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s://fsd.multiurok.ru/html/2019/09/27/s_5d8e6c208c45b/1212910_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671" y="3962375"/>
            <a:ext cx="348615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41" y="2045200"/>
            <a:ext cx="3537129" cy="3599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88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75770"/>
            <a:ext cx="6965245" cy="120248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вышивке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Образ коня-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36708"/>
            <a:ext cx="3672408" cy="1779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Образ коня-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155677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resh.edu.ru/uploads/lesson_extract/4036/20190904140118/OEBPS/objects/t_tech_3_5_8/5c1698d4a4db3438f0e59b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15849"/>
            <a:ext cx="2621285" cy="263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0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60649"/>
            <a:ext cx="6965245" cy="108012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игрушке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Каргопольская</a:t>
            </a:r>
            <a:r>
              <a:rPr lang="ru-RU" dirty="0" smtClean="0"/>
              <a:t>            </a:t>
            </a:r>
            <a:r>
              <a:rPr lang="ru-RU" dirty="0" smtClean="0"/>
              <a:t>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</a:t>
            </a:r>
          </a:p>
          <a:p>
            <a:endParaRPr 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66456"/>
            <a:ext cx="233388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70712"/>
            <a:ext cx="2333979" cy="233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874" y="1700808"/>
            <a:ext cx="1723110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3861049"/>
            <a:ext cx="2187972" cy="218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8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игрушке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5956" y="1716216"/>
            <a:ext cx="2028840" cy="51765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Гороховецкая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132856"/>
            <a:ext cx="5544616" cy="40696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058" y="2391683"/>
            <a:ext cx="5743270" cy="3825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82148" y="1716216"/>
            <a:ext cx="2808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10" y="2173350"/>
            <a:ext cx="4044405" cy="40444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3015" y="2174004"/>
            <a:ext cx="3110839" cy="410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2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683" y="116633"/>
            <a:ext cx="6965245" cy="122413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игрушке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Богордская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6272"/>
            <a:ext cx="3295239" cy="217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58" y="3661019"/>
            <a:ext cx="380789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486272"/>
            <a:ext cx="3255039" cy="217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774" y="3661019"/>
            <a:ext cx="402134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8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43408"/>
            <a:ext cx="6965245" cy="216024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коня в игрушке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Абашевская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Хлудневская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835" y="1659471"/>
            <a:ext cx="2866743" cy="276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998" y="3867443"/>
            <a:ext cx="2878218" cy="24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757" y="1659471"/>
            <a:ext cx="4051867" cy="268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Макс&amp;свистулька - Звук XVII век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9845" y="54055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6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138</TotalTime>
  <Words>85</Words>
  <Application>Microsoft Office PowerPoint</Application>
  <PresentationFormat>Экран (4:3)</PresentationFormat>
  <Paragraphs>27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Образ коня в русских ремеслах</vt:lpstr>
      <vt:lpstr>Презентация PowerPoint</vt:lpstr>
      <vt:lpstr>Образ коня в славянской мифологии</vt:lpstr>
      <vt:lpstr>Конь-охлупень.  Кон. XIX в. Заостровъе, и Шенкурский уезд   Архангельская губ</vt:lpstr>
      <vt:lpstr>Образ коня в вышивке</vt:lpstr>
      <vt:lpstr>Образ коня в игрушке</vt:lpstr>
      <vt:lpstr>Образ коня  в игрушке</vt:lpstr>
      <vt:lpstr>Образ коня в игрушке</vt:lpstr>
      <vt:lpstr>Образ коня в игрушке</vt:lpstr>
      <vt:lpstr>Образ коня в народных промыслах</vt:lpstr>
      <vt:lpstr>Образ коня в народных промыслах Палехская миниатюра</vt:lpstr>
      <vt:lpstr>Народная игровая кукла </vt:lpstr>
      <vt:lpstr>Народная кукла «Конь»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Геннадьевна</dc:creator>
  <cp:lastModifiedBy>Пользователь Windows</cp:lastModifiedBy>
  <cp:revision>19</cp:revision>
  <dcterms:created xsi:type="dcterms:W3CDTF">2023-02-02T13:06:11Z</dcterms:created>
  <dcterms:modified xsi:type="dcterms:W3CDTF">2023-02-21T10:40:35Z</dcterms:modified>
</cp:coreProperties>
</file>