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0" r:id="rId4"/>
    <p:sldId id="264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8" r:id="rId13"/>
    <p:sldId id="281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80"/>
    <a:srgbClr val="0000FF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9" autoAdjust="0"/>
    <p:restoredTop sz="94660"/>
  </p:normalViewPr>
  <p:slideViewPr>
    <p:cSldViewPr>
      <p:cViewPr varScale="1">
        <p:scale>
          <a:sx n="79" d="100"/>
          <a:sy n="79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5000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3;&#1077;&#1082;&#1089;&#1072;&#1085;&#1076;&#1088;\Desktop\&#1069;&#1076;&#1074;&#1072;&#1088;&#1076;%20&#1043;&#1088;&#1080;&#1075;%20(mp3cut.net)%201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3.bp.blogspot.com/-0qFW_Zpfzqk/VBXJ1BqiYBI/AAAAAAAAfsI/gpnRbzLiFMc/s1600/28.02.2014+0-19-58_008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1.bp.blogspot.com/-oM01rz7i-Yo/VBXJ1uNLbqI/AAAAAAAAfsQ/j9GsaeqYU3k/s1600/20.08.2014+9-57-02_002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1.bp.blogspot.com/-HqQCgMeLV7E/VBXJ0S05n1I/AAAAAAAAfsE/IRPu_1hEPFM/s1600/28.02.2014+0-18-49_0079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2.bp.blogspot.com/-0GGCqDwHIms/VBXNUUAfmfI/AAAAAAAAftk/MuEn3I7Zdns/s1600/14.09.2014+13-55-46_009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2.bp.blogspot.com/-i8xkMN_u7hA/VBXJ4jG5Y9I/AAAAAAAAfs4/WXyaaM52abo/s1600/%D0%AD%D0%BB%D0%B5%D0%BC%D0%B5%D0%BD%D1%82%D1%8B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4.bp.blogspot.com/-MGdzHZ87w2o/VBXJ3s1q7rI/AAAAAAAAfso/gnP5Pmgf1-E/s1600/%D0%AD%D0%BB%D0%B5%D0%BC%D0%B5%D0%BD%D1%82%D1%8B2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4.bp.blogspot.com/-vDuC-jyRRfc/VBXKtt141AI/AAAAAAAAftQ/qTMX2dXqVf0/s1600/%D0%AD%D0%BB%D0%B5%D0%BC%D0%B5%D0%BD%D1%82%D1%8B-0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4.bp.blogspot.com/-o7Y1hxG0MOw/VBXJ2wUTvFI/AAAAAAAAfsk/9Znx6jrTaks/s1600/%D0%AD%D0%BB%D0%B5%D0%BC%D0%B5%D0%BD%D1%82%D1%8B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3.bp.blogspot.com/-LOwwXZb1MeU/VBXJ2clD_fI/AAAAAAAAfsY/e3t_Pof1w_0/s1600/%D0%AD%D0%BB%D0%B5%D0%BC%D0%B5%D0%BD%D1%82%D1%8B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1.bp.blogspot.com/-anvy6HcvZk8/VBXJ4CyaIMI/AAAAAAAAfsw/Rg9KGCbOX44/s1600/%D0%AD%D0%BB%D0%B5%D0%BC%D0%B5%D0%BD%D1%82%D1%8B3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1359006">
            <a:off x="1646310" y="1976832"/>
            <a:ext cx="6287297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4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 воспитания дошкольников»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solidFill>
                  <a:srgbClr val="002060"/>
                </a:solidFill>
              </a:rPr>
              <a:t> 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18135" y="5013176"/>
            <a:ext cx="1376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Салават</a:t>
            </a:r>
          </a:p>
          <a:p>
            <a:pPr algn="ctr"/>
            <a:r>
              <a:rPr lang="ru-RU" sz="2000" b="1" dirty="0" smtClean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0533" y="4478504"/>
            <a:ext cx="2974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Кулешова А.М. </a:t>
            </a:r>
            <a:endParaRPr lang="ru-RU" sz="1600" b="1" i="1" dirty="0">
              <a:solidFill>
                <a:srgbClr val="0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Эдвард Григ (mp3cut.net)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4" name="Содержимое 3" descr="элементы лепбука - книжка-гармош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1"/>
            <a:ext cx="6034617" cy="2471741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6050" y="4491276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Книжки-гармошки 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4" name="Содержимое 3" descr="элементы лэпбука - блокнотик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9" t="15528" b="8656"/>
          <a:stretch/>
        </p:blipFill>
        <p:spPr bwMode="auto">
          <a:xfrm>
            <a:off x="1285852" y="1571612"/>
            <a:ext cx="2728967" cy="232886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55" t="7134" r="13411" b="16203"/>
          <a:stretch/>
        </p:blipFill>
        <p:spPr bwMode="auto">
          <a:xfrm>
            <a:off x="5072066" y="2071678"/>
            <a:ext cx="2697561" cy="2504660"/>
          </a:xfrm>
          <a:prstGeom prst="rect">
            <a:avLst/>
          </a:prstGeom>
          <a:ln w="38100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50335" y="4577293"/>
            <a:ext cx="2016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Блокноты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2040" y="817940"/>
            <a:ext cx="74839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Шаблон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Времена года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ля воспитанников старшего дошкольного возраста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672409"/>
            <a:ext cx="859476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Диаграмма или вращающийся круг ( закрепление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названия месяцев)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Приметы, пословицы и поговорки (блокнот)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Стихи, загадки (книжка-гармошка)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(карман)</a:t>
            </a:r>
          </a:p>
          <a:p>
            <a:pPr marL="342900" indent="-342900">
              <a:buAutoNum type="arabicPeriod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составления связного рассказа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( конверт)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Забавы и виды спорта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Расраска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«Деятельность людей», « Мир животных»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Д/И « Подбери картинку», « Собери картинку»,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Мемори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 Найди пару» и др.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0167705"/>
      </p:ext>
    </p:extLst>
  </p:cSld>
  <p:clrMapOvr>
    <a:masterClrMapping/>
  </p:clrMapOvr>
  <p:transition advClick="0" advTm="15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3878"/>
            <a:ext cx="3059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625" y="582661"/>
            <a:ext cx="2897956" cy="339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84068" y="687387"/>
            <a:ext cx="2880320" cy="3505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12337" y="477182"/>
            <a:ext cx="1343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6076" y="63182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воспитанники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996476"/>
            <a:ext cx="4546482" cy="5324535"/>
          </a:xfrm>
          <a:prstGeom prst="rect">
            <a:avLst/>
          </a:prstGeom>
          <a:ln w="38100">
            <a:solidFill>
              <a:srgbClr val="00808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организации материала по изучаемой теме в рамках комплексно-тематического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планирования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оформлению результатов совместной проектной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быть формой представления итогов проекта или тематической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недели)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индивидуальной, подгрупповой деятельности,   а так же использоваться в свободной игровой деятельности воспитанниками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1149052"/>
            <a:ext cx="3888432" cy="4339650"/>
          </a:xfrm>
          <a:prstGeom prst="rect">
            <a:avLst/>
          </a:prstGeom>
          <a:ln w="38100">
            <a:solidFill>
              <a:srgbClr val="00808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формированию самостоятельного поиска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пониманию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запоминанию информации по изучаемой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Может использоваться на этапе повторения  и закрепления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материала по пройденной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теме, а так же в свободное от ООД время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012723138"/>
      </p:ext>
    </p:extLst>
  </p:cSld>
  <p:clrMapOvr>
    <a:masterClrMapping/>
  </p:clrMapOvr>
  <p:transition advClick="0" advTm="1500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  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   Спасибо за внимание</a:t>
            </a:r>
            <a:endParaRPr lang="ru-RU" sz="6000" b="1" dirty="0">
              <a:solidFill>
                <a:srgbClr val="002060"/>
              </a:solidFill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783691"/>
            <a:ext cx="6835487" cy="631844"/>
          </a:xfrm>
        </p:spPr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 с англ. « наколенная книга»)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09961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Современная образовательная технология</a:t>
            </a:r>
          </a:p>
          <a:p>
            <a:pPr marL="0" indent="0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427493"/>
            <a:ext cx="727280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организации образовательной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познавательной активности детей и развития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самостоятельности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папка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самодельная бумажная книжечка с кармашками, дверками, окошками, подвижными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деталями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052736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поздравительные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автобиографические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(папка-отчет о каком-то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важном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событии в жизни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ребенка)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путешествии, о походе в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 всего детского коллектива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764704"/>
            <a:ext cx="3051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ЛЭПБУКОВ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280846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вариантам оформления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стандартная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 с двумя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разворотами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папка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3-5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разворотами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книжка-гармошка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фигурная папка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6890709"/>
      </p:ext>
    </p:extLst>
  </p:cSld>
  <p:clrMapOvr>
    <a:masterClrMapping/>
  </p:clrMapOvr>
  <p:transition advClick="0" advTm="7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Этапы создания</a:t>
            </a:r>
            <a:endParaRPr lang="ru-RU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472608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(воспитанники и педагоги)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информации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(воспитанники,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педагоги, родители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Распечатка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иллюстраций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лексической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информации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педагоги, родители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сборка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воспитанники,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 дети и родители))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1944216" cy="94096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Макет</a:t>
            </a:r>
            <a:endParaRPr lang="ru-RU" sz="4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сделать лэпбук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2" t="2348" r="1501" b="12796"/>
          <a:stretch/>
        </p:blipFill>
        <p:spPr bwMode="auto">
          <a:xfrm>
            <a:off x="359532" y="974150"/>
            <a:ext cx="4248472" cy="396044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88172" y="1541516"/>
            <a:ext cx="38272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стандартные кармашки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обычные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фигурные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конверты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кармашки-гармошки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кармашки-книжки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окошки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дверцы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вращающиеся детали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высовывающиеся детали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карточки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теги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стрелки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чистые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листы для заметок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4905" y="1412776"/>
            <a:ext cx="3553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материала</a:t>
            </a:r>
          </a:p>
        </p:txBody>
      </p:sp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br>
              <a:rPr lang="ru-RU" sz="40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элементы лэпбука - кармашки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3249" b="15751"/>
          <a:stretch/>
        </p:blipFill>
        <p:spPr bwMode="auto">
          <a:xfrm rot="21410785">
            <a:off x="842735" y="1571256"/>
            <a:ext cx="2643206" cy="214314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элементы лепбука - кармашки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300" r="46293" b="9513"/>
          <a:stretch/>
        </p:blipFill>
        <p:spPr bwMode="auto">
          <a:xfrm>
            <a:off x="5000628" y="2214554"/>
            <a:ext cx="2571768" cy="264320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2143105" y="3919713"/>
            <a:ext cx="2571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Кармашки</a:t>
            </a:r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элементы лэпбука - конверти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428736"/>
            <a:ext cx="2071702" cy="242889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 - конверты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368"/>
          <a:stretch/>
        </p:blipFill>
        <p:spPr bwMode="auto">
          <a:xfrm rot="16200000">
            <a:off x="4914801" y="1943193"/>
            <a:ext cx="2474264" cy="273123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5984" y="4143380"/>
            <a:ext cx="2357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Конверты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элементы лэпбука - подвижные круги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1" t="-1" r="3749" b="869"/>
          <a:stretch/>
        </p:blipFill>
        <p:spPr bwMode="auto">
          <a:xfrm>
            <a:off x="1285852" y="1571612"/>
            <a:ext cx="6572250" cy="250032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1736" y="4419838"/>
            <a:ext cx="3133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Вращающиеся круги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элементы лэпбука - мини-книж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571612"/>
            <a:ext cx="4525963" cy="311468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000364" y="4786322"/>
            <a:ext cx="2174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Книжечки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290</Words>
  <Application>Microsoft Office PowerPoint</Application>
  <PresentationFormat>Экран (4:3)</PresentationFormat>
  <Paragraphs>93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Слайд 1</vt:lpstr>
      <vt:lpstr>Лэпбук  ( с англ. « наколенная книга») </vt:lpstr>
      <vt:lpstr>Слайд 3</vt:lpstr>
      <vt:lpstr>Этапы создания</vt:lpstr>
      <vt:lpstr>Макет</vt:lpstr>
      <vt:lpstr>Элементы </vt:lpstr>
      <vt:lpstr>Элементы</vt:lpstr>
      <vt:lpstr>Элементы</vt:lpstr>
      <vt:lpstr>Элементы</vt:lpstr>
      <vt:lpstr>Элементы</vt:lpstr>
      <vt:lpstr>Элементы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Александр Кулешов</cp:lastModifiedBy>
  <cp:revision>92</cp:revision>
  <dcterms:created xsi:type="dcterms:W3CDTF">2014-07-06T18:18:01Z</dcterms:created>
  <dcterms:modified xsi:type="dcterms:W3CDTF">2023-04-02T13:25:00Z</dcterms:modified>
</cp:coreProperties>
</file>