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3" autoAdjust="0"/>
    <p:restoredTop sz="94660"/>
  </p:normalViewPr>
  <p:slideViewPr>
    <p:cSldViewPr>
      <p:cViewPr varScale="1">
        <p:scale>
          <a:sx n="103" d="100"/>
          <a:sy n="103" d="100"/>
        </p:scale>
        <p:origin x="24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F7C6F3-BE4F-4230-BBE5-12A56773888E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682465-CC69-4041-A231-4FF5ABF4B7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et\Мои документы\Downloads\salat-cezar-s-kuricei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9193"/>
            <a:ext cx="8358246" cy="507863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5" y="1428736"/>
          <a:ext cx="6048396" cy="7155090"/>
        </p:xfrm>
        <a:graphic>
          <a:graphicData uri="http://schemas.openxmlformats.org/drawingml/2006/table">
            <a:tbl>
              <a:tblPr/>
              <a:tblGrid>
                <a:gridCol w="2145313"/>
                <a:gridCol w="3903083"/>
              </a:tblGrid>
              <a:tr h="3971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Подведение итогов</a:t>
                      </a:r>
                      <a: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30" marR="28530" marT="28530" marB="28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3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</a:b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We've learned how to make salad 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checked up </a:t>
                      </a: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speaking spelling. </a:t>
                      </a: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</a:b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You </a:t>
                      </a: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are </a:t>
                      </a: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good</a:t>
                      </a:r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girls </a:t>
                      </a: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</a:b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You were active. </a:t>
                      </a:r>
                      <a:endParaRPr lang="ru-RU" sz="28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Your marks are excellent</a:t>
                      </a: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</a:b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and </a:t>
                      </a:r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Giddyup Std" pitchFamily="50" charset="0"/>
                          <a:ea typeface="Times New Roman"/>
                          <a:cs typeface="Times New Roman"/>
                        </a:rPr>
                        <a:t>your homework is-try to make such salad at home again with your parents and don’t forget  to repeat  English words while cooking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30" marR="28530" marT="28530" marB="28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herry_tomatoes_16x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1190625" cy="695325"/>
          </a:xfrm>
          <a:prstGeom prst="rect">
            <a:avLst/>
          </a:prstGeom>
          <a:noFill/>
        </p:spPr>
      </p:pic>
      <p:pic>
        <p:nvPicPr>
          <p:cNvPr id="2052" name="Picture 4" descr="greenleaflettu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285992"/>
            <a:ext cx="1114425" cy="762000"/>
          </a:xfrm>
          <a:prstGeom prst="rect">
            <a:avLst/>
          </a:prstGeom>
          <a:noFill/>
        </p:spPr>
      </p:pic>
      <p:pic>
        <p:nvPicPr>
          <p:cNvPr id="2051" name="Рисунок 3" descr="image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429000"/>
            <a:ext cx="1066800" cy="647700"/>
          </a:xfrm>
          <a:prstGeom prst="rect">
            <a:avLst/>
          </a:prstGeom>
          <a:noFill/>
        </p:spPr>
      </p:pic>
      <p:pic>
        <p:nvPicPr>
          <p:cNvPr id="2050" name="Рисунок 1" descr="2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500570"/>
            <a:ext cx="1114425" cy="742950"/>
          </a:xfrm>
          <a:prstGeom prst="rect">
            <a:avLst/>
          </a:prstGeom>
          <a:noFill/>
        </p:spPr>
      </p:pic>
      <p:pic>
        <p:nvPicPr>
          <p:cNvPr id="2049" name="Рисунок 2" descr="mayon_ma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5429264"/>
            <a:ext cx="1114425" cy="69532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00034" y="285728"/>
            <a:ext cx="4055919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lackoak Std" pitchFamily="50" charset="0"/>
                <a:ea typeface="Calibri" pitchFamily="34" charset="0"/>
                <a:cs typeface="Times New Roman" pitchFamily="18" charset="0"/>
              </a:rPr>
              <a:t>Caesar salad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ell Gothic Std Black" pitchFamily="34" charset="0"/>
                <a:ea typeface="Calibri" pitchFamily="34" charset="0"/>
                <a:cs typeface="Times New Roman" pitchFamily="18" charset="0"/>
              </a:rPr>
              <a:t>Ingredients: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214678" y="1316637"/>
            <a:ext cx="2714644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1)10 cherry tomatoes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928926" y="2390396"/>
            <a:ext cx="2132828" cy="6155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2) 100g green salad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500430" y="3357562"/>
            <a:ext cx="1683474" cy="6771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3)50g cheese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071802" y="5464983"/>
            <a:ext cx="2584554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5) 1 soup spoon oil or mayo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54" y="4500570"/>
            <a:ext cx="19538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lang="en-US" sz="16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250g chicken meat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4" grpId="1"/>
      <p:bldP spid="2055" grpId="0" animBg="1"/>
      <p:bldP spid="2056" grpId="0" animBg="1"/>
      <p:bldP spid="2057" grpId="0" animBg="1"/>
      <p:bldP spid="2059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571480"/>
            <a:ext cx="664373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1F497D"/>
                </a:solidFill>
                <a:latin typeface="Blackoak Std" pitchFamily="50" charset="0"/>
                <a:ea typeface="Calibri" pitchFamily="34" charset="0"/>
                <a:cs typeface="Times New Roman" pitchFamily="18" charset="0"/>
              </a:rPr>
              <a:t>Recipe :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. First wash and boil chicken meat for 15 minutes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2. Cut cherry tomatoes </a:t>
            </a: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into four  </a:t>
            </a:r>
            <a:r>
              <a:rPr lang="en-US" sz="2400" dirty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pieces </a:t>
            </a: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and </a:t>
            </a:r>
            <a:r>
              <a:rPr lang="en-US" sz="2400" dirty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put into the </a:t>
            </a: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bowl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3 Mix products Cut salad and put into the bowl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4. Ready meat cut into square pieces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5. then oil the </a:t>
            </a:r>
            <a:r>
              <a:rPr lang="en-US" sz="2400" dirty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pan, put </a:t>
            </a: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the meat and </a:t>
            </a:r>
            <a:r>
              <a:rPr lang="en-US" sz="2400" dirty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fry for  7 minutes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6.  Add fried meat into the bowl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7. Put a pinch of salt 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65F91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8. Mix products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u="sng" dirty="0">
                <a:solidFill>
                  <a:prstClr val="black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lang="en-US" sz="2400" i="1" u="sng" dirty="0" smtClean="0">
                <a:solidFill>
                  <a:prstClr val="black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3600" i="1" u="sng" dirty="0">
                <a:solidFill>
                  <a:prstClr val="black"/>
                </a:solidFill>
                <a:latin typeface="Brush Script Std" pitchFamily="50" charset="0"/>
                <a:ea typeface="Calibri" pitchFamily="34" charset="0"/>
                <a:cs typeface="Times New Roman" pitchFamily="18" charset="0"/>
              </a:rPr>
              <a:t>Enjoy  your salad !</a:t>
            </a:r>
            <a:endParaRPr lang="en-US" sz="36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857232"/>
            <a:ext cx="730199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latin typeface="Monotype Corsiva" pitchFamily="66" charset="0"/>
              </a:rPr>
              <a:t>Тип урока:  </a:t>
            </a:r>
            <a:r>
              <a:rPr lang="ru-RU" sz="2800" b="1" i="1" dirty="0" smtClean="0">
                <a:latin typeface="Monotype Corsiva" pitchFamily="66" charset="0"/>
              </a:rPr>
              <a:t>Интегрированный урок английского языка </a:t>
            </a:r>
          </a:p>
          <a:p>
            <a:r>
              <a:rPr lang="ru-RU" sz="2800" b="1" i="1" dirty="0" smtClean="0">
                <a:latin typeface="Monotype Corsiva" pitchFamily="66" charset="0"/>
              </a:rPr>
              <a:t>с технологией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latin typeface="Monotype Corsiva" pitchFamily="66" charset="0"/>
              </a:rPr>
              <a:t>Тема урока: </a:t>
            </a:r>
            <a:r>
              <a:rPr lang="ru-RU" sz="3200" b="1" dirty="0" smtClean="0">
                <a:latin typeface="Monotype Corsiva" pitchFamily="66" charset="0"/>
              </a:rPr>
              <a:t>«</a:t>
            </a:r>
            <a:r>
              <a:rPr lang="en-US" sz="3200" b="1" dirty="0" smtClean="0">
                <a:latin typeface="Monotype Corsiva" pitchFamily="66" charset="0"/>
              </a:rPr>
              <a:t>Cooking</a:t>
            </a:r>
            <a:r>
              <a:rPr lang="ru-RU" sz="3200" b="1" dirty="0" smtClean="0">
                <a:latin typeface="Monotype Corsiva" pitchFamily="66" charset="0"/>
              </a:rPr>
              <a:t>»</a:t>
            </a:r>
          </a:p>
          <a:p>
            <a:endParaRPr lang="en-US" b="1" dirty="0"/>
          </a:p>
        </p:txBody>
      </p:sp>
      <p:pic>
        <p:nvPicPr>
          <p:cNvPr id="1026" name="Picture 2" descr="C:\Documents and Settings\met\Мои документы\Downloads\boystir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285860"/>
            <a:ext cx="1773238" cy="1603375"/>
          </a:xfrm>
          <a:prstGeom prst="rect">
            <a:avLst/>
          </a:prstGeom>
          <a:noFill/>
        </p:spPr>
      </p:pic>
      <p:pic>
        <p:nvPicPr>
          <p:cNvPr id="1027" name="Picture 3" descr="C:\Documents and Settings\met\Мои документы\Downloads\girl cook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071810"/>
            <a:ext cx="1857388" cy="2143140"/>
          </a:xfrm>
          <a:prstGeom prst="rect">
            <a:avLst/>
          </a:prstGeom>
          <a:noFill/>
        </p:spPr>
      </p:pic>
      <p:pic>
        <p:nvPicPr>
          <p:cNvPr id="1028" name="Picture 4" descr="C:\Documents and Settings\met\Мои документы\Downloads\Happy_Cooking_Gir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071810"/>
            <a:ext cx="2214578" cy="2139951"/>
          </a:xfrm>
          <a:prstGeom prst="rect">
            <a:avLst/>
          </a:prstGeom>
          <a:noFill/>
        </p:spPr>
      </p:pic>
      <p:pic>
        <p:nvPicPr>
          <p:cNvPr id="1029" name="Picture 5" descr="C:\Documents and Settings\met\Мои документы\Downloads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071810"/>
            <a:ext cx="2543175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142984"/>
            <a:ext cx="52864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Формы работы на уроке: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фронтальная, групповая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142976" y="2928934"/>
            <a:ext cx="471490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 УРОКА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</a:rPr>
              <a:t>Систематизация и применение знаний на практике, полученных на уроках кулинарии, английского языка. 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u="sng" dirty="0" smtClean="0"/>
              <a:t>ЗАДАЧИ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1285860"/>
            <a:ext cx="78581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– формирование у учащихся знаний и умений по приготовлению салатов , социокультурной компетенции в контексте диалога культур;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C2837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 повторение и закрепление основных фраз и лексического материала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Развивающая –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речь, память, логику, умение экономно расходовать продукты, художественный вкус, наглядно-образное мышление, глазомер;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Воспитательная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– воспитывать культуру труда, ответственное отношение к труду, аккуратность, самостоятельность.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1519267"/>
            <a:ext cx="75724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Организационный момент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приветствие;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учет присутствующих;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проверка готовности к уроку;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пояснение порядка работы на уроке;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</a:rPr>
              <a:t>- вводный инструктаж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874637"/>
            <a:ext cx="800105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урока:</a:t>
            </a: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Начало урока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Технологии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приветствует учащихся: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«Здравствуйте, дети!»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Учитель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английского</a:t>
            </a: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языка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Good morning  girls, 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collegues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and guests! Today we’ll have an  unusual lesson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               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Our first step is to revise the vocabulary to the topic ‘Cooking”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Cut , boil,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fry,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add,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mix ,prepare ,oil, enjoy ,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wash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Meat,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cheese,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salad,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salt, cherry tomatoes,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mayo,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water,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 crisps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Bowl,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pan, , electric stove, pot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piece, 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Ready,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fried, boiled, square</a:t>
            </a:r>
            <a:endParaRPr kumimoji="0" lang="en-US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524760"/>
            <a:ext cx="8143931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Hello, we are here now to show and tell you how to prepare Caesar salad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 Our teacher of Technology Galina Victoriana will help us and control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Meet her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2Our teacher of English Larisa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Khachikovna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will listen to us and correct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Meet her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These are our classmates;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Sveta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Victorya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Nastya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Ann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Now it is very early and we are here to wash, cut and put the meat to boil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When it is ready, we can continue our cooking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-Ann ,please wash the meat under cold water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-you Diana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,Could put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it into the pot  and then on the electric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stove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-Sasha, cut boiled meat into square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pieces,please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Sveta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,wash tomatoes and cut them into four pieces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Nastya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,oil the pan and fry the meat for 7 minutes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Nasya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,add green salad into the bowl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-Ann ,prepare cheese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-girls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add cheese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crisps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mayo</a:t>
            </a:r>
            <a:r>
              <a:rPr lang="ru-RU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then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mix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everything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-Now our salad is ready ,girls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,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take your places 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enjoy your salad</a:t>
            </a:r>
            <a:endParaRPr kumimoji="0" lang="en-US" sz="36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15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15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15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2150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2150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2150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215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215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215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2150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2150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2150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427</TotalTime>
  <Words>372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2" baseType="lpstr">
      <vt:lpstr>Arial</vt:lpstr>
      <vt:lpstr>Bell Gothic Std Black</vt:lpstr>
      <vt:lpstr>Blackoak Std</vt:lpstr>
      <vt:lpstr>Brush Script Std</vt:lpstr>
      <vt:lpstr>Calibri</vt:lpstr>
      <vt:lpstr>Franklin Gothic Book</vt:lpstr>
      <vt:lpstr>Franklin Gothic Medium</vt:lpstr>
      <vt:lpstr>Giddyup Std</vt:lpstr>
      <vt:lpstr>Monotype Corsiva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met</dc:creator>
  <cp:lastModifiedBy>Дом</cp:lastModifiedBy>
  <cp:revision>35</cp:revision>
  <dcterms:created xsi:type="dcterms:W3CDTF">2012-01-25T10:51:23Z</dcterms:created>
  <dcterms:modified xsi:type="dcterms:W3CDTF">2016-05-04T18:54:17Z</dcterms:modified>
</cp:coreProperties>
</file>