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6" r:id="rId4"/>
    <p:sldId id="269" r:id="rId5"/>
    <p:sldId id="261" r:id="rId6"/>
    <p:sldId id="273" r:id="rId7"/>
    <p:sldId id="274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4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64AE7-1DC9-40A5-A5A5-6B1505C356D0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1ACE8-4364-4D3E-8F3A-C5AEFE659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C30E8-7EB0-48A3-8631-1B38533BB170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1993D-EB18-4E3C-811C-2203B6B0D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4EF9C-BEF1-42FA-8FD4-A02BC9766EF6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8BB81-F64A-41FF-8529-0EE8E4E85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120E-24C0-493A-8DCF-94B3F48A189E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4808A-CF9B-4BE7-AD9E-B1B751D6A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81964-5E27-49F1-B90F-6C126E2196BE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E17C2-FBAD-402C-8FA0-494804281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5E7EE-77C3-4046-9E5A-9C753E584EEB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002C6-AA57-4C29-AFCE-037C69278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01404-E789-49EF-BC16-1B744C2C6FFA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10377-64C3-4B6D-908D-4F57C2C24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045D0-BA7E-4401-8F87-42032D4BCBB4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D27A4-C74E-4556-80AE-D9B8A2E0D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3ED7-48DE-4303-BAE8-190875808088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2B359-28BC-43F0-A0F7-9FF753F85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378E0-9724-468A-9EEA-39381574B294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337B0-D21A-45A7-BEC1-5C6B65555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FC153-272F-4A64-8ED2-7334D1F5C584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A60B1-F8EF-4452-B380-68BE708D4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195EB4-11B5-4B1D-90C0-925533563BC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D681F8-E63C-4B38-83F9-3479D3F60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102;&#1088;&#1072;\Downloads\&#1056;&#1077;&#1083;&#1072;&#1082;&#1089;%20-%20&#1055;&#1077;&#1085;&#1080;&#1077;%20&#1087;&#1090;&#1080;&#1094;_(Audio-VK4.ru)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88;&#1072;\Downloads\&#1056;&#1077;&#1083;&#1072;&#1082;&#1089;%20-%20&#1055;&#1077;&#1085;&#1080;&#1077;%20&#1087;&#1090;&#1080;&#1094;_(Audio-VK4.ru).mp3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102;&#1088;&#1072;\Downloads\sum_mora_melodia_i_vsplesk_voln_(5music.online).mp3" TargetMode="External"/><Relationship Id="rId1" Type="http://schemas.openxmlformats.org/officeDocument/2006/relationships/audio" Target="file:///C:\Users\&#1102;&#1088;&#1072;\Downloads\&#1056;&#1077;&#1083;&#1072;&#1082;&#1089;%20-%20&#1055;&#1077;&#1085;&#1080;&#1077;%20&#1087;&#1090;&#1080;&#1094;_(Audio-VK4.ru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audio" Target="file:///C:\Users\&#1102;&#1088;&#1072;\Downloads\&#1056;&#1077;&#1083;&#1072;&#1082;&#1089;%20-%20&#1055;&#1077;&#1085;&#1080;&#1077;%20&#1087;&#1090;&#1080;&#1094;_(Audio-VK4.ru).mp3" TargetMode="External"/><Relationship Id="rId6" Type="http://schemas.openxmlformats.org/officeDocument/2006/relationships/image" Target="../media/image10.png"/><Relationship Id="rId11" Type="http://schemas.openxmlformats.org/officeDocument/2006/relationships/image" Target="../media/image7.pn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audio" Target="file:///C:\Users\&#1102;&#1088;&#1072;\Downloads\01012.mp3" TargetMode="External"/><Relationship Id="rId6" Type="http://schemas.openxmlformats.org/officeDocument/2006/relationships/image" Target="../media/image16.jpeg"/><Relationship Id="rId11" Type="http://schemas.openxmlformats.org/officeDocument/2006/relationships/image" Target="../media/image7.pn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8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audio" Target="file:///C:\Users\&#1102;&#1088;&#1072;\Downloads\mychanie-korov-v-sarae-na-fone-kury_%5bPro-Sound.org%5d.mp3" TargetMode="External"/><Relationship Id="rId6" Type="http://schemas.openxmlformats.org/officeDocument/2006/relationships/image" Target="../media/image22.jpeg"/><Relationship Id="rId11" Type="http://schemas.openxmlformats.org/officeDocument/2006/relationships/image" Target="../media/image7.pn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8.jpeg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audio" Target="file:///C:\Users\&#1102;&#1088;&#1072;\Downloads\a194940a5c292b1.mp3" TargetMode="Externa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7.png"/><Relationship Id="rId4" Type="http://schemas.openxmlformats.org/officeDocument/2006/relationships/image" Target="../media/image27.png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88;&#1072;\Downloads\slovo_predostavlyaetsya-1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34.jpeg"/><Relationship Id="rId4" Type="http://schemas.openxmlformats.org/officeDocument/2006/relationships/image" Target="../media/image3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2" name="Рисунок 3" descr="7--603810-Green Grass On White Background. Matte Channel.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 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050" y="2997200"/>
            <a:ext cx="5011738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2289175" y="333375"/>
            <a:ext cx="48625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>
                <a:latin typeface="Calibri" pitchFamily="34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1400" b="1">
                <a:latin typeface="Calibri" pitchFamily="34" charset="0"/>
              </a:rPr>
              <a:t>г. Ярославль «Детский сад №20»</a:t>
            </a:r>
          </a:p>
        </p:txBody>
      </p:sp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7092950" y="5157788"/>
            <a:ext cx="2271713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Выполнил: </a:t>
            </a:r>
          </a:p>
          <a:p>
            <a:r>
              <a:rPr lang="ru-RU" b="1">
                <a:latin typeface="Calibri" pitchFamily="34" charset="0"/>
              </a:rPr>
              <a:t>воспитатель</a:t>
            </a:r>
          </a:p>
          <a:p>
            <a:r>
              <a:rPr lang="ru-RU" b="1">
                <a:latin typeface="Calibri" pitchFamily="34" charset="0"/>
              </a:rPr>
              <a:t>Смирнова В. Е.</a:t>
            </a:r>
          </a:p>
          <a:p>
            <a:endParaRPr lang="ru-RU" sz="140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9388" y="836613"/>
            <a:ext cx="864076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00642D"/>
                </a:solidFill>
                <a:latin typeface="Calibri" pitchFamily="34" charset="0"/>
              </a:rPr>
              <a:t>Интерактивная игра</a:t>
            </a:r>
            <a:endParaRPr lang="en-US" sz="3600" b="1" i="1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r>
              <a:rPr lang="ru-RU" sz="3600" b="1" i="1">
                <a:solidFill>
                  <a:srgbClr val="00642D"/>
                </a:solidFill>
                <a:latin typeface="Calibri" pitchFamily="34" charset="0"/>
              </a:rPr>
              <a:t>по окружающему миру</a:t>
            </a:r>
          </a:p>
          <a:p>
            <a:pPr algn="ctr"/>
            <a:r>
              <a:rPr lang="ru-RU" sz="2800" b="1" i="1">
                <a:solidFill>
                  <a:srgbClr val="00642D"/>
                </a:solidFill>
                <a:latin typeface="Calibri" pitchFamily="34" charset="0"/>
              </a:rPr>
              <a:t>для детей дошкольного возраста</a:t>
            </a:r>
          </a:p>
          <a:p>
            <a:pPr algn="ctr"/>
            <a:r>
              <a:rPr lang="ru-RU" sz="4000" b="1">
                <a:solidFill>
                  <a:srgbClr val="00642D"/>
                </a:solidFill>
                <a:latin typeface="Calibri" pitchFamily="34" charset="0"/>
              </a:rPr>
              <a:t>«Кто где живёт?»</a:t>
            </a:r>
          </a:p>
        </p:txBody>
      </p:sp>
      <p:pic>
        <p:nvPicPr>
          <p:cNvPr id="2057" name="Рисунок 11" descr="Nemetskaya-ovcharka-na-glavnuyu-v-horoshem-kachestve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97700" y="0"/>
            <a:ext cx="21463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Рисунок 12" descr="1524117_eb010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141663"/>
            <a:ext cx="19812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Рисунок 13" descr="ae86fae734b8ca9ce2691801f67416f2--fox-squirrel-squirrels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64388" y="3357563"/>
            <a:ext cx="1536700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Рисунок 14" descr="132699291-four-3d-brown-ants-illustration-vector-on-white-background-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0825" y="0"/>
            <a:ext cx="194468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елакс - Пение птиц_(Audio-VK4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0548938" y="50847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/>
          <p:cNvSpPr/>
          <p:nvPr/>
        </p:nvSpPr>
        <p:spPr>
          <a:xfrm>
            <a:off x="8597900" y="6308725"/>
            <a:ext cx="546100" cy="36036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7" dur="5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5" name="Содержимое 3" descr="7--603810-Green Grass On White Background. Matte Channel.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solidFill>
                  <a:srgbClr val="00642D"/>
                </a:solidFill>
                <a:latin typeface="Calibri" pitchFamily="34" charset="0"/>
              </a:rPr>
              <a:t>Цель:</a:t>
            </a:r>
            <a:r>
              <a:rPr lang="ru-RU" sz="2400" u="sng">
                <a:solidFill>
                  <a:srgbClr val="00642D"/>
                </a:solidFill>
                <a:latin typeface="Calibri" pitchFamily="34" charset="0"/>
              </a:rPr>
              <a:t> </a:t>
            </a:r>
          </a:p>
          <a:p>
            <a:r>
              <a:rPr lang="ru-RU" sz="2400">
                <a:solidFill>
                  <a:srgbClr val="00642D"/>
                </a:solidFill>
                <a:latin typeface="Calibri" pitchFamily="34" charset="0"/>
              </a:rPr>
              <a:t> Формировать умения детей соотносить изображение животных с его местом обитания, правильно называя животное и его жилище.</a:t>
            </a:r>
          </a:p>
          <a:p>
            <a:r>
              <a:rPr lang="ru-RU" sz="2400" b="1" u="sng">
                <a:solidFill>
                  <a:srgbClr val="00642D"/>
                </a:solidFill>
                <a:latin typeface="Calibri" pitchFamily="34" charset="0"/>
              </a:rPr>
              <a:t>Задачи:</a:t>
            </a:r>
            <a:endParaRPr lang="ru-RU" sz="2400" u="sng">
              <a:solidFill>
                <a:srgbClr val="00642D"/>
              </a:solidFill>
              <a:latin typeface="Calibri" pitchFamily="34" charset="0"/>
            </a:endParaRPr>
          </a:p>
          <a:p>
            <a:r>
              <a:rPr lang="ru-RU" sz="2400" b="1" i="1" u="sng">
                <a:solidFill>
                  <a:srgbClr val="00642D"/>
                </a:solidFill>
                <a:latin typeface="Calibri" pitchFamily="34" charset="0"/>
              </a:rPr>
              <a:t>Образовательные:</a:t>
            </a:r>
            <a:endParaRPr lang="ru-RU" sz="2400" u="sng">
              <a:solidFill>
                <a:srgbClr val="00642D"/>
              </a:solidFill>
              <a:latin typeface="Calibri" pitchFamily="34" charset="0"/>
            </a:endParaRPr>
          </a:p>
          <a:p>
            <a:r>
              <a:rPr lang="ru-RU" sz="2400">
                <a:solidFill>
                  <a:srgbClr val="00642D"/>
                </a:solidFill>
                <a:latin typeface="Calibri" pitchFamily="34" charset="0"/>
              </a:rPr>
              <a:t>Расширять представление детей о внешнем виде, образе жизни и жилищах обитателей природы. </a:t>
            </a:r>
          </a:p>
          <a:p>
            <a:r>
              <a:rPr lang="ru-RU" sz="2400">
                <a:solidFill>
                  <a:srgbClr val="00642D"/>
                </a:solidFill>
                <a:latin typeface="Calibri" pitchFamily="34" charset="0"/>
              </a:rPr>
              <a:t>Расширять словарный запас (улей, хозяйственный двор, нора, пустыня, беличье дупло и т. д.).  </a:t>
            </a:r>
          </a:p>
          <a:p>
            <a:r>
              <a:rPr lang="ru-RU" sz="2400">
                <a:solidFill>
                  <a:srgbClr val="00642D"/>
                </a:solidFill>
                <a:latin typeface="Calibri" pitchFamily="34" charset="0"/>
              </a:rPr>
              <a:t> </a:t>
            </a:r>
            <a:r>
              <a:rPr lang="ru-RU" sz="2400" b="1" i="1" u="sng">
                <a:solidFill>
                  <a:srgbClr val="00642D"/>
                </a:solidFill>
                <a:latin typeface="Calibri" pitchFamily="34" charset="0"/>
              </a:rPr>
              <a:t>Развивающие:</a:t>
            </a:r>
            <a:endParaRPr lang="ru-RU" sz="2400" u="sng">
              <a:solidFill>
                <a:srgbClr val="00642D"/>
              </a:solidFill>
              <a:latin typeface="Calibri" pitchFamily="34" charset="0"/>
            </a:endParaRPr>
          </a:p>
          <a:p>
            <a:r>
              <a:rPr lang="ru-RU" sz="2400">
                <a:solidFill>
                  <a:srgbClr val="00642D"/>
                </a:solidFill>
                <a:latin typeface="Calibri" pitchFamily="34" charset="0"/>
              </a:rPr>
              <a:t>Формировать умение узнавать образ животных в изображении. </a:t>
            </a:r>
          </a:p>
          <a:p>
            <a:r>
              <a:rPr lang="ru-RU" sz="2400">
                <a:solidFill>
                  <a:srgbClr val="00642D"/>
                </a:solidFill>
                <a:latin typeface="Calibri" pitchFamily="34" charset="0"/>
              </a:rPr>
              <a:t>Развивать зрительное  внимание, память.</a:t>
            </a:r>
          </a:p>
          <a:p>
            <a:r>
              <a:rPr lang="ru-RU" sz="2400" b="1" i="1" u="sng">
                <a:solidFill>
                  <a:srgbClr val="00642D"/>
                </a:solidFill>
                <a:latin typeface="Calibri" pitchFamily="34" charset="0"/>
              </a:rPr>
              <a:t>Воспитательные:</a:t>
            </a:r>
            <a:endParaRPr lang="ru-RU" sz="2400" u="sng">
              <a:solidFill>
                <a:srgbClr val="00642D"/>
              </a:solidFill>
              <a:latin typeface="Calibri" pitchFamily="34" charset="0"/>
            </a:endParaRPr>
          </a:p>
          <a:p>
            <a:r>
              <a:rPr lang="ru-RU" sz="2400">
                <a:solidFill>
                  <a:srgbClr val="00642D"/>
                </a:solidFill>
                <a:latin typeface="Calibri" pitchFamily="34" charset="0"/>
              </a:rPr>
              <a:t>Способствовать развитию интереса к природе, бережного     отношения к ней.</a:t>
            </a:r>
          </a:p>
          <a:p>
            <a:r>
              <a:rPr lang="ru-RU">
                <a:latin typeface="Calibri" pitchFamily="34" charset="0"/>
              </a:rPr>
              <a:t> </a:t>
            </a:r>
          </a:p>
        </p:txBody>
      </p:sp>
      <p:pic>
        <p:nvPicPr>
          <p:cNvPr id="6" name="Релакс - Пение птиц_(Audio-VK4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685338" y="53006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8316913" y="6237288"/>
            <a:ext cx="546100" cy="3603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9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9" name="Содержимое 3" descr="7--603810-Green Grass On White Background. Matte Channel.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179388" y="620713"/>
            <a:ext cx="8569325" cy="464661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Дорогие ребята!</a:t>
            </a:r>
          </a:p>
          <a:p>
            <a:pPr algn="ctr"/>
            <a:r>
              <a:rPr lang="ru-RU" sz="3600" b="1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Вы уже знакомы с животными,</a:t>
            </a:r>
          </a:p>
          <a:p>
            <a:pPr algn="ctr"/>
            <a:r>
              <a:rPr lang="ru-RU" sz="3600" b="1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 птицами и насекомыми. А в этой</a:t>
            </a:r>
          </a:p>
          <a:p>
            <a:pPr algn="ctr"/>
            <a:r>
              <a:rPr lang="ru-RU" sz="3600" b="1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 игре вам предстоит отгадать кто</a:t>
            </a:r>
          </a:p>
          <a:p>
            <a:pPr algn="ctr"/>
            <a:r>
              <a:rPr lang="ru-RU" sz="3600" b="1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 где живёт. Нажав на фото </a:t>
            </a:r>
          </a:p>
          <a:p>
            <a:pPr algn="ctr"/>
            <a:r>
              <a:rPr lang="ru-RU" sz="3600" b="1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животного, вы увидите правильный ответ.</a:t>
            </a:r>
          </a:p>
          <a:p>
            <a:pPr algn="ctr"/>
            <a:r>
              <a:rPr lang="ru-RU" sz="4400" b="1">
                <a:solidFill>
                  <a:srgbClr val="00642D"/>
                </a:solidFill>
                <a:latin typeface="Times New Roman" pitchFamily="18" charset="0"/>
                <a:cs typeface="Times New Roman" pitchFamily="18" charset="0"/>
              </a:rPr>
              <a:t>В добрый путь!!!</a:t>
            </a:r>
          </a:p>
        </p:txBody>
      </p:sp>
      <p:pic>
        <p:nvPicPr>
          <p:cNvPr id="6" name="Релакс - Пение птиц_(Audio-VK4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56775" y="5373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sum_mora_melodia_i_vsplesk_voln_(5music.online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540875" y="4365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>
            <a:off x="8316913" y="6237288"/>
            <a:ext cx="546100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9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Содержимое 4" descr="7--603810-Green Grass On White Background. Matte Channel.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1524117_eb010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25" y="3789363"/>
            <a:ext cx="1871663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1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08400" y="3573463"/>
            <a:ext cx="2208213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25ddda91d9a6281f543805dfbf50ef33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00338" y="908050"/>
            <a:ext cx="35242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epositphotos_31992257-stock-photo-ants-on-white-plane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357563"/>
            <a:ext cx="2554287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смертная-казнь-через-повешение-у-ья-от-ветви-31746543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636838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яичка-в-гнезде-птицы-111533549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0"/>
            <a:ext cx="27717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27313" y="0"/>
            <a:ext cx="396081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B050"/>
                </a:solidFill>
                <a:latin typeface="Calibri" pitchFamily="34" charset="0"/>
              </a:rPr>
              <a:t>КТО ГДЕ ЖИВЕТ?</a:t>
            </a:r>
          </a:p>
          <a:p>
            <a:endParaRPr lang="ru-RU" sz="3200" b="1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14" name="Релакс - Пение птиц_(Audio-VK4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467850" y="4149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8388350" y="6165850"/>
            <a:ext cx="546100" cy="35877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396413" y="46529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67467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3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53284E-7 L 0.33611 -0.24422 " pathEditMode="relative" rAng="0" ptsTypes="AA">
                                      <p:cBhvr>
                                        <p:cTn id="3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-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84 -0.21994 C 0.14184 -0.43432 0.05834 -0.59852 -0.04253 -0.59852 C -0.14618 -0.59852 -0.22847 -0.43432 -0.22847 -0.21994 C -0.22847 -0.00578 -0.3118 0.15865 -0.41545 0.15865 C -0.51649 0.15865 -0.59844 -0.00578 -0.59844 -0.21994 " pathEditMode="relative" rAng="0" ptsTypes="fffff">
                                      <p:cBhvr>
                                        <p:cTn id="4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45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7" name="Содержимое 4" descr="7--603810-Green Grass On White Background. Matte Channel.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148" name="Рисунок 5" descr="88817-houseplant-wheels-cave-plant-happy-free-clipart-hd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25963" y="3792538"/>
            <a:ext cx="4618037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g25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2349500"/>
            <a:ext cx="316706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zima-sneg-lisa-progulka-belyi-fon-profil-ryzhaia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908050"/>
            <a:ext cx="4718050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Nemetskaya-ovcharka-na-glavnuyu-v-horoshem-kachestve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129088"/>
            <a:ext cx="4089400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10" descr="KMTK0dod7kU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50" y="0"/>
            <a:ext cx="314325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11" descr="t_jBuKTqtjA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315913"/>
            <a:ext cx="2360613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627313" y="0"/>
            <a:ext cx="3600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Calibri" pitchFamily="34" charset="0"/>
              </a:rPr>
              <a:t>КТО ГДЕ ЖИВЕТ?</a:t>
            </a:r>
          </a:p>
        </p:txBody>
      </p:sp>
      <p:pic>
        <p:nvPicPr>
          <p:cNvPr id="15" name="0101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467850" y="4581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/>
          <p:cNvSpPr/>
          <p:nvPr/>
        </p:nvSpPr>
        <p:spPr>
          <a:xfrm>
            <a:off x="8316913" y="6237288"/>
            <a:ext cx="546100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396413" y="51577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9259E-6 L 0.30104 0.5162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0" y="2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48 -0.00162 L -0.08837 -0.26898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0" y="-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52 0.03217 L 0.07952 -0.1294 C 0.07952 -0.20186 0.18351 -0.29051 0.26823 -0.29051 L 0.45747 -0.29051 " pathEditMode="relative" rAng="0" ptsTypes="FfFF">
                                      <p:cBhvr>
                                        <p:cTn id="3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-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74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1" name="Содержимое 3" descr="7--603810-Green Grass On White Background. Matte Channel.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81-811197_-soloveika-daddy-clipart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5463" y="3933825"/>
            <a:ext cx="2065337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940130_935xp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75225" y="549275"/>
            <a:ext cx="4168775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520920904_1057a00481afd68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1484313"/>
            <a:ext cx="2520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ello_html_5d91a9a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4005263"/>
            <a:ext cx="26177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img1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188913"/>
            <a:ext cx="3203575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img1346175479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76700"/>
            <a:ext cx="2474913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843213" y="0"/>
            <a:ext cx="4249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B050"/>
                </a:solidFill>
                <a:latin typeface="Calibri" pitchFamily="34" charset="0"/>
              </a:rPr>
              <a:t>Кто где живёт?</a:t>
            </a:r>
          </a:p>
        </p:txBody>
      </p:sp>
      <p:pic>
        <p:nvPicPr>
          <p:cNvPr id="14" name="mychanie-korov-v-sarae-na-fone-kury_[Pro-Sound.org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540875" y="4508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8388350" y="6237288"/>
            <a:ext cx="546100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3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612313" y="52292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26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3867E-6 L 0.61145 -0.3422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0" y="-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51434E-6 L -0.34792 -0.1940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00" y="-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1481E-6 L -0.22309 -0.1974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00" y="-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474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75" y="188913"/>
            <a:ext cx="4967288" cy="647700"/>
          </a:xfrm>
        </p:spPr>
        <p:txBody>
          <a:bodyPr/>
          <a:lstStyle/>
          <a:p>
            <a:r>
              <a:rPr lang="ru-RU" sz="3200" b="1" smtClean="0">
                <a:solidFill>
                  <a:srgbClr val="00B050"/>
                </a:solidFill>
              </a:rPr>
              <a:t>Кто где живёт?</a:t>
            </a:r>
          </a:p>
        </p:txBody>
      </p:sp>
      <p:pic>
        <p:nvPicPr>
          <p:cNvPr id="4" name="Содержимое 3" descr="04ea379458d779529cfe6448b7c49835.pn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348038" y="4292600"/>
            <a:ext cx="2781300" cy="2387600"/>
          </a:xfrm>
        </p:spPr>
      </p:pic>
      <p:pic>
        <p:nvPicPr>
          <p:cNvPr id="5" name="Рисунок 4" descr="bd172d4e83d247d7b2e395e942dc9bde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275" y="2349500"/>
            <a:ext cx="144303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_f0d1d_870d7f8d_orig.pn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933825"/>
            <a:ext cx="2305050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56055d849e587_thumb90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7900" y="981075"/>
            <a:ext cx="43561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maxresdefault_live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692150"/>
            <a:ext cx="3932238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epositphotos_119565318-stock-illustration-cute-gold-fish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0613" y="2565400"/>
            <a:ext cx="2973387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a194940a5c292b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9685338" y="51577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право 13"/>
          <p:cNvSpPr/>
          <p:nvPr/>
        </p:nvSpPr>
        <p:spPr>
          <a:xfrm>
            <a:off x="8243888" y="6237288"/>
            <a:ext cx="546100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2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3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0.29931 -0.12824 " pathEditMode="relative" rAng="0" ptsTypes="AA">
                                      <p:cBhvr>
                                        <p:cTn id="3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-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24 -0.05255 L 0.27066 -0.26852 " pathEditMode="relative" rAng="0" ptsTypes="AA">
                                      <p:cBhvr>
                                        <p:cTn id="3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3.7037E-6 L -0.64445 -0.06111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474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9" name="Содержимое 4" descr="7--603810-Green Grass On White Background. Matte Channel.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22e0adc2c797a2474c9310deb86ed198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0663" y="0"/>
            <a:ext cx="1708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6" descr="22e0adc2c797a2474c9310deb86ed198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08850" y="0"/>
            <a:ext cx="1835150" cy="670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7" descr="0009-009-Molodets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250" y="692150"/>
            <a:ext cx="601186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8316913" y="6308725"/>
            <a:ext cx="546100" cy="36036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slovo_predostavlyaetsya-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467850" y="3933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181</Words>
  <Application>Microsoft Office PowerPoint</Application>
  <PresentationFormat>Экран (4:3)</PresentationFormat>
  <Paragraphs>32</Paragraphs>
  <Slides>8</Slides>
  <Notes>0</Notes>
  <HiddenSlides>0</HiddenSlides>
  <MMClips>13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Кто где живёт?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юра</dc:creator>
  <cp:lastModifiedBy>Вера</cp:lastModifiedBy>
  <cp:revision>168</cp:revision>
  <dcterms:created xsi:type="dcterms:W3CDTF">2020-04-08T11:43:12Z</dcterms:created>
  <dcterms:modified xsi:type="dcterms:W3CDTF">2023-04-26T05:57:54Z</dcterms:modified>
</cp:coreProperties>
</file>