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428604"/>
            <a:ext cx="6258445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Сказка «Принцесса Цифирь»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принцесса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BF9D3"/>
              </a:clrFrom>
              <a:clrTo>
                <a:srgbClr val="FBF9D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1071546"/>
            <a:ext cx="3857652" cy="515016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нец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5984" y="1643050"/>
            <a:ext cx="4786346" cy="47863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85728"/>
            <a:ext cx="6858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Arial Black" pitchFamily="34" charset="0"/>
              </a:rPr>
              <a:t>Молодцы!!!</a:t>
            </a:r>
            <a:endParaRPr lang="ru-RU" sz="60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85728"/>
            <a:ext cx="65722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В одном сказочном царстве-государстве жила необыкновенно красивая принцесса Цифирь. Она была строга и пунктуальна. Всё в её королевстве считалось, высчитывалось и просчитывалось. Каждая былинка и пылинка были на учёте. Несколько сот придворных с утра до ночи ходили по государству и считали, считали, считали….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счёты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3571876"/>
            <a:ext cx="2143140" cy="2143140"/>
          </a:xfrm>
          <a:prstGeom prst="rect">
            <a:avLst/>
          </a:prstGeom>
        </p:spPr>
      </p:pic>
      <p:pic>
        <p:nvPicPr>
          <p:cNvPr id="4" name="Рисунок 3" descr="leksiko_-_grammaticheskie_skazki.docx_image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643314"/>
            <a:ext cx="3968779" cy="214314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9296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Рядом с этим царством было другое. Оно называлось Хаос. В нём все предметы были свалены в кучи. Сколько чего и у кого было, никто из жителей не знал, потому как считать никто не умел. Из-за антисанитарии и полного отсутствия порядка, в этом государстве разразилась эпидемия. После неё все жители, и так-то не блиставшие математическими способностями, напрочь утратили навык счёта.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ха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428999"/>
            <a:ext cx="4500594" cy="2998521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8581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Болезнь была так заразна, что перебралась через границу и попала в царство принцессы Цифирь. Сама принцесса, к счастью, не заболела. А вот придворные, все как один, свалились в тяжком недуге. Когда они смогли, наконец, подняться на ноги, то обнаружили, что разучились правильно связывать друг с другом слова. Приходя с докладами и отчётами к принцессе Цифирь, они говорили: «Первая Советник ещё болеет», «Второй блюдо сегодня подгорела», «Третий день идёт дожди», «Четвёртый люстра в бальном зале не горит», «Пятый ступенька парадной лестницы скрипит», «Восьмая цветок на клумбе завяла», «Девятое котёнок Вашей кошки убежало», «Десятая дерево в Вашем парке упала».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вопросы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4071942"/>
            <a:ext cx="3500430" cy="2625323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47863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Слушая всю эту белиберду, принцесса злилась, топала ногами, кричала. Но ничего не могла поделать. В государстве принцессы Цифирь начался хаос.… А придворные, по-прежнему, не могли связать правильно и двух слов. Из их докладов и сообщений невозможно было ничего понять! Тогда принцесса Цифирь приказала заточить всех придворных в темницы, дать им словари и не выпускать до тех пор, пока они не смогут правильно согласовывать слова. Бедных придворных ждала страшная участь…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наказала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285728"/>
            <a:ext cx="3286148" cy="5665367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700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Вы хотите, чтобы придворные всю жизнь провели в тюрьме? Давай поможем несчастным и научим их правильно говорить!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1071546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Тренировка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счёт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428736"/>
            <a:ext cx="7000924" cy="521497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чёт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3" y="385234"/>
            <a:ext cx="8001055" cy="6087531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чёт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95042"/>
            <a:ext cx="8001056" cy="6067915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071546"/>
            <a:ext cx="4623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1. «Первая Советник ещё болеет»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428736"/>
            <a:ext cx="4390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«Первый Советник ещё болеет»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143116"/>
            <a:ext cx="5500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«Второе блюдо сегодня подгорело»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785926"/>
            <a:ext cx="5500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2. «Второй блюдо сегодня подгорела»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786058"/>
            <a:ext cx="3754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«Третий день идут дожди»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428868"/>
            <a:ext cx="4139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3. «Третий день идёт дожди»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642918"/>
            <a:ext cx="7643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Помогите советникам  исправить предложения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350043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«Четвёртая люстра в бальном зале не горит»,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314324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4. «Четвёртый люстра в бальном зале не горит»,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3857628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5. «Пятый ступенька парадной лестницы скрипит»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4214818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«Пятая ступенька парадной лестницы скрипит»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4929198"/>
            <a:ext cx="6643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   «Восьмой цветок на клумбе завял»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4572008"/>
            <a:ext cx="6643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6. «Восьмая цветок на клумбе завяла»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5286388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7. «Девятое котёнок Вашей кошки убежало»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5643578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«Девятый котёнок Вашей кошки убежал»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00100" y="6000768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8. «Десятая дерево в Вашем парке упала».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000100" y="6286520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«Десятое дерево в Вашем парке упало».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  <p:bldP spid="13" grpId="0"/>
      <p:bldP spid="14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477</Words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8</cp:revision>
  <dcterms:created xsi:type="dcterms:W3CDTF">2023-03-05T17:40:26Z</dcterms:created>
  <dcterms:modified xsi:type="dcterms:W3CDTF">2023-03-05T18:51:20Z</dcterms:modified>
</cp:coreProperties>
</file>