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0" r:id="rId1"/>
  </p:sldMasterIdLst>
  <p:sldIdLst>
    <p:sldId id="256" r:id="rId2"/>
    <p:sldId id="258" r:id="rId3"/>
    <p:sldId id="260" r:id="rId4"/>
    <p:sldId id="265" r:id="rId5"/>
    <p:sldId id="267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4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568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4938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440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57178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949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657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159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47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9019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28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5734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1178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399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53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701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74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16BDF-FFF1-48C3-87E2-77EB89303C36}" type="datetimeFigureOut">
              <a:rPr lang="ru-RU" smtClean="0"/>
              <a:t>вс 14.05.23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EE12EB2-1DCC-4D59-A73A-B52BE250B2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054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  <p:sldLayoutId id="2147483806" r:id="rId16"/>
    <p:sldLayoutId id="214748380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9013" y="911519"/>
            <a:ext cx="6792531" cy="2262781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и творчество 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Михаила Михайловича Пришвина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1077" y="6217920"/>
            <a:ext cx="9755187" cy="426156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презентацию воспитатель МДОУ «Детский сад №76» </a:t>
            </a:r>
            <a:r>
              <a:rPr lang="ru-RU" sz="1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Минаева Е.А.</a:t>
            </a:r>
            <a:endParaRPr lang="ru-RU" sz="1800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237" y="298871"/>
            <a:ext cx="3223211" cy="420890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378670" y="4661654"/>
            <a:ext cx="5419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советский писатель, прозаик и публицист.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62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9829" y="165267"/>
            <a:ext cx="6541069" cy="311742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97381" y="5719262"/>
            <a:ext cx="10394728" cy="68247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Пришвин Родился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февраля 1873 года в селе Хрущёво-Лёвшино, которое в своё время было куплено его дедом, Елецким купцом первой гильдии Дмитрием Ивановичем Пришвиным.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 картина висела в доме, где проживала семья Пришвиных.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33497" y="2241875"/>
            <a:ext cx="5142807" cy="3224401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113767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6864" y="490728"/>
            <a:ext cx="5327728" cy="2426208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65052" y="5771895"/>
            <a:ext cx="10394728" cy="711201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1882 году Михаила отдали учиться в начальную деревенскую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школу.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Закончил свое образование в  Тюменском Александровском реальном училище, проживая у своего дяди— купца И. И. Игнатова в Тюмени.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93" b="28293"/>
          <a:stretch>
            <a:fillRect/>
          </a:stretch>
        </p:blipFill>
        <p:spPr>
          <a:xfrm>
            <a:off x="5544505" y="2715600"/>
            <a:ext cx="6040944" cy="2770800"/>
          </a:xfrm>
          <a:prstGeom prst="rect">
            <a:avLst/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</p:pic>
    </p:spTree>
    <p:extLst>
      <p:ext uri="{BB962C8B-B14F-4D97-AF65-F5344CB8AC3E}">
        <p14:creationId xmlns:p14="http://schemas.microsoft.com/office/powerpoint/2010/main" val="47150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4065">
            <a:off x="2211453" y="902083"/>
            <a:ext cx="2792210" cy="37493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2384">
            <a:off x="6869353" y="544327"/>
            <a:ext cx="2859864" cy="3850173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9114" y="5123414"/>
            <a:ext cx="10394728" cy="138711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1906 год в жизни Михаила Пришвина произошёл резкий переломный момент.  Будущий писатель много путешествует по стране, он побывал в разных её уголках:  Карелия, Дальний восток, Казахстан, Поволжье, Крайней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Север. Результат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этих путешествий стало обращение к литературе. Там зарождались его произведения.</a:t>
            </a:r>
          </a:p>
          <a:p>
            <a:pPr algn="just"/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произведение Михаила Пришвина было опубликовано в 1926 году в 8 номере детского журнала «Мурзилка», который издавался  с 1924 года.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046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69970" y="5686411"/>
            <a:ext cx="10394728" cy="682472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году мы отмечаем годовщину со дня рождения писателя. Ему бы исполнилось 150 лет. Он умер  16 января 1954 году в деревне Дунино звенигородского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района Московской области</a:t>
            </a:r>
            <a:r>
              <a:rPr lang="ru-RU" dirty="0" smtClean="0"/>
              <a:t>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проживал с  1946 года. После продолжительной болезни.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3200" y="529918"/>
            <a:ext cx="7012284" cy="468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7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155</TotalTime>
  <Words>204</Words>
  <Application>Microsoft Office PowerPoint</Application>
  <PresentationFormat>Широкоэкранный</PresentationFormat>
  <Paragraphs>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Times New Roman</vt:lpstr>
      <vt:lpstr>Wingdings 3</vt:lpstr>
      <vt:lpstr>Легкий дым</vt:lpstr>
      <vt:lpstr>Жизнь и творчество  Михаила Михайловича Пришвина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и творчество  Михаила Михайловича Пришвина</dc:title>
  <dc:creator>Пользователь</dc:creator>
  <cp:lastModifiedBy>Пользователь</cp:lastModifiedBy>
  <cp:revision>29</cp:revision>
  <dcterms:created xsi:type="dcterms:W3CDTF">2023-03-05T04:22:33Z</dcterms:created>
  <dcterms:modified xsi:type="dcterms:W3CDTF">2023-05-14T07:32:47Z</dcterms:modified>
</cp:coreProperties>
</file>