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120" d="100"/>
          <a:sy n="120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4B8F-14BA-4C05-8DB0-5A75A3AFB9E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553E0-D518-481E-AD0B-A28E31093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4B8F-14BA-4C05-8DB0-5A75A3AFB9E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553E0-D518-481E-AD0B-A28E31093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4B8F-14BA-4C05-8DB0-5A75A3AFB9E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553E0-D518-481E-AD0B-A28E31093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4B8F-14BA-4C05-8DB0-5A75A3AFB9E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553E0-D518-481E-AD0B-A28E31093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4B8F-14BA-4C05-8DB0-5A75A3AFB9E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553E0-D518-481E-AD0B-A28E31093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4B8F-14BA-4C05-8DB0-5A75A3AFB9E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553E0-D518-481E-AD0B-A28E31093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4B8F-14BA-4C05-8DB0-5A75A3AFB9E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553E0-D518-481E-AD0B-A28E31093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4B8F-14BA-4C05-8DB0-5A75A3AFB9E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553E0-D518-481E-AD0B-A28E31093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4B8F-14BA-4C05-8DB0-5A75A3AFB9E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553E0-D518-481E-AD0B-A28E31093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4B8F-14BA-4C05-8DB0-5A75A3AFB9E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553E0-D518-481E-AD0B-A28E31093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4B8F-14BA-4C05-8DB0-5A75A3AFB9E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553E0-D518-481E-AD0B-A28E31093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63E4B8F-14BA-4C05-8DB0-5A75A3AFB9E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CC553E0-D518-481E-AD0B-A28E31093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91" r="791"/>
          <a:stretch>
            <a:fillRect/>
          </a:stretch>
        </p:blipFill>
        <p:spPr>
          <a:xfrm>
            <a:off x="5602838" y="1412776"/>
            <a:ext cx="3576026" cy="2664296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51520" y="1412776"/>
            <a:ext cx="5544616" cy="3816424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b="1" dirty="0"/>
              <a:t>Собака</a:t>
            </a:r>
            <a:r>
              <a:rPr lang="ru-RU" sz="1800" dirty="0"/>
              <a:t> — друг человека! </a:t>
            </a:r>
            <a:endParaRPr lang="ru-RU" sz="1800" dirty="0" smtClean="0"/>
          </a:p>
          <a:p>
            <a:pPr marL="0" indent="0" algn="ctr">
              <a:buNone/>
            </a:pPr>
            <a:r>
              <a:rPr lang="ru-RU" dirty="0" smtClean="0"/>
              <a:t>По </a:t>
            </a:r>
            <a:r>
              <a:rPr lang="ru-RU" dirty="0"/>
              <a:t>крайней мере, именно так считают многие миллионы людей по всему миру, которые не представляют своей жизни без этих четвероногих её спутников, преданных и любящих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А все ли мы знаем об этих удивительных животных?</a:t>
            </a:r>
          </a:p>
          <a:p>
            <a:pPr marL="0" indent="0">
              <a:buNone/>
            </a:pPr>
            <a:r>
              <a:rPr lang="ru-RU" dirty="0"/>
              <a:t> 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0"/>
            <a:ext cx="8208912" cy="234895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Пять интересных фактов о собаках.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84168" y="4365104"/>
            <a:ext cx="273630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u="sng" dirty="0" smtClean="0"/>
              <a:t>Проект по </a:t>
            </a:r>
            <a:r>
              <a:rPr lang="ru-RU" u="sng" dirty="0" smtClean="0">
                <a:solidFill>
                  <a:srgbClr val="FF0000"/>
                </a:solidFill>
              </a:rPr>
              <a:t>«Окружающему миру»</a:t>
            </a:r>
          </a:p>
          <a:p>
            <a:pPr algn="ctr"/>
            <a:endParaRPr lang="ru-RU" dirty="0" smtClean="0"/>
          </a:p>
          <a:p>
            <a:r>
              <a:rPr lang="ru-RU" sz="1400" dirty="0" smtClean="0"/>
              <a:t>Ученика 2 класса «В»</a:t>
            </a:r>
          </a:p>
          <a:p>
            <a:r>
              <a:rPr lang="ru-RU" sz="1400" dirty="0" smtClean="0"/>
              <a:t>ГБОУ СОШ №33</a:t>
            </a:r>
          </a:p>
          <a:p>
            <a:r>
              <a:rPr lang="ru-RU" sz="1400" dirty="0" smtClean="0"/>
              <a:t>Кочеткова Павла</a:t>
            </a:r>
          </a:p>
          <a:p>
            <a:endParaRPr lang="ru-RU" sz="1400" dirty="0" smtClean="0"/>
          </a:p>
          <a:p>
            <a:r>
              <a:rPr lang="ru-RU" sz="1400" dirty="0" smtClean="0"/>
              <a:t>Руководитель проекта:</a:t>
            </a:r>
          </a:p>
          <a:p>
            <a:r>
              <a:rPr lang="ru-RU" sz="1400" dirty="0" smtClean="0"/>
              <a:t>Касьянова И.В.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58873066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142" r="6142"/>
          <a:stretch>
            <a:fillRect/>
          </a:stretch>
        </p:blipFill>
        <p:spPr>
          <a:xfrm>
            <a:off x="4572000" y="1556792"/>
            <a:ext cx="4330700" cy="2952328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55576" y="2060848"/>
            <a:ext cx="3694114" cy="280831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ru-RU" b="1" u="sng" dirty="0"/>
          </a:p>
          <a:p>
            <a:pPr marL="0" indent="0" algn="just">
              <a:buNone/>
            </a:pPr>
            <a:r>
              <a:rPr lang="ru-RU" sz="1900" b="1" dirty="0"/>
              <a:t>Собаки могут запоминать сотни </a:t>
            </a:r>
            <a:r>
              <a:rPr lang="ru-RU" sz="1900" b="1" dirty="0" smtClean="0"/>
              <a:t>слов.</a:t>
            </a:r>
            <a:endParaRPr lang="ru-RU" sz="1900" b="1" dirty="0"/>
          </a:p>
          <a:p>
            <a:pPr marL="0" indent="0" algn="just">
              <a:buNone/>
            </a:pPr>
            <a:r>
              <a:rPr lang="ru-RU" sz="1900" dirty="0" smtClean="0"/>
              <a:t>Среднестатистическая собака так же легко обучаема, как человеческий ребёнок и может выучить от 200 до 500 слов. Более того, собака может освоить основы математики, например, научиться считать до 5 и упорядочивать цифры по возрастанию. </a:t>
            </a:r>
          </a:p>
          <a:p>
            <a:pPr algn="ctr"/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188640"/>
            <a:ext cx="6383538" cy="1143000"/>
          </a:xfrm>
        </p:spPr>
        <p:txBody>
          <a:bodyPr/>
          <a:lstStyle/>
          <a:p>
            <a:pPr marL="0" indent="0">
              <a:buNone/>
            </a:pP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 ФАКТ 1:</a:t>
            </a:r>
            <a:endParaRPr lang="ru-RU" u="sng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63278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91" r="791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55576" y="1844824"/>
            <a:ext cx="3694114" cy="2595068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/>
              <a:t>Температура тела собак выше, чем температура тела </a:t>
            </a:r>
            <a:r>
              <a:rPr lang="ru-RU" sz="1800" b="1" dirty="0" smtClean="0"/>
              <a:t>человека.</a:t>
            </a:r>
          </a:p>
          <a:p>
            <a:pPr marL="0" indent="0">
              <a:buNone/>
            </a:pPr>
            <a:r>
              <a:rPr lang="ru-RU" sz="1800" dirty="0"/>
              <a:t>Средняя температура тела у собак варьируется от 38,3 до 39,4 °C. </a:t>
            </a:r>
            <a:endParaRPr lang="ru-RU" sz="1800" b="1" dirty="0" smtClean="0"/>
          </a:p>
          <a:p>
            <a:pPr marL="0" indent="0">
              <a:buNone/>
            </a:pPr>
            <a:endParaRPr lang="ru-RU" b="1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332656"/>
            <a:ext cx="6383538" cy="1143000"/>
          </a:xfrm>
        </p:spPr>
        <p:txBody>
          <a:bodyPr/>
          <a:lstStyle/>
          <a:p>
            <a:pPr marL="0" indent="0">
              <a:buNone/>
            </a:pPr>
            <a:r>
              <a:rPr lang="ru-RU" u="sng" dirty="0">
                <a:solidFill>
                  <a:schemeClr val="bg2">
                    <a:lumMod val="50000"/>
                  </a:schemeClr>
                </a:solidFill>
              </a:rPr>
              <a:t>ФАКТ </a:t>
            </a: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2: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342214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318" r="6318"/>
          <a:stretch>
            <a:fillRect/>
          </a:stretch>
        </p:blipFill>
        <p:spPr>
          <a:xfrm>
            <a:off x="4475175" y="1142999"/>
            <a:ext cx="4129273" cy="3138807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55576" y="1772816"/>
            <a:ext cx="3694114" cy="25922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1800" b="1" dirty="0"/>
              <a:t>У собак потеют </a:t>
            </a:r>
            <a:r>
              <a:rPr lang="ru-RU" sz="1800" b="1" dirty="0" smtClean="0"/>
              <a:t>лапы.</a:t>
            </a:r>
          </a:p>
          <a:p>
            <a:pPr marL="0" indent="0">
              <a:buNone/>
            </a:pPr>
            <a:r>
              <a:rPr lang="ru-RU" sz="1800" dirty="0"/>
              <a:t>Оказывается, собаки тоже потеют. Но в то время как у людей пот выделяется через кожу по всей поверхности тела, у собак он проступает через лапы. </a:t>
            </a:r>
            <a:r>
              <a:rPr lang="ru-RU" sz="1800" dirty="0" smtClean="0"/>
              <a:t>Поэтому их надо не забывать мыть.</a:t>
            </a:r>
            <a:endParaRPr lang="ru-RU" sz="1800" b="1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404664"/>
            <a:ext cx="6383538" cy="1143000"/>
          </a:xfrm>
        </p:spPr>
        <p:txBody>
          <a:bodyPr/>
          <a:lstStyle/>
          <a:p>
            <a:pPr marL="0" indent="0">
              <a:buNone/>
            </a:pPr>
            <a:r>
              <a:rPr lang="ru-RU" u="sng" dirty="0">
                <a:solidFill>
                  <a:schemeClr val="bg2">
                    <a:lumMod val="50000"/>
                  </a:schemeClr>
                </a:solidFill>
              </a:rPr>
              <a:t>ФАКТ </a:t>
            </a: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3: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460058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280" b="1280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7544" y="1772816"/>
            <a:ext cx="4104456" cy="367240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100" b="1" dirty="0"/>
              <a:t>Отпечатки носов собак так же уникальны, как отпечатки пальцев </a:t>
            </a:r>
            <a:r>
              <a:rPr lang="ru-RU" sz="2100" b="1" dirty="0" smtClean="0"/>
              <a:t>человека.</a:t>
            </a:r>
            <a:endParaRPr lang="ru-RU" sz="2100" b="1" dirty="0"/>
          </a:p>
          <a:p>
            <a:pPr marL="0" indent="0">
              <a:buNone/>
            </a:pPr>
            <a:r>
              <a:rPr lang="ru-RU" sz="2100" dirty="0"/>
              <a:t>Отпечатки собачьих носов уникальны, поэтому они используются для идентификации животного, также как отпечатки пальцев используются для идентификации человека</a:t>
            </a:r>
            <a:r>
              <a:rPr lang="ru-RU" sz="2100" dirty="0" smtClean="0"/>
              <a:t>.</a:t>
            </a:r>
            <a:endParaRPr lang="ru-RU" sz="2400" dirty="0" smtClean="0"/>
          </a:p>
          <a:p>
            <a:pPr marL="0" indent="0">
              <a:buNone/>
            </a:pPr>
            <a:r>
              <a:rPr lang="ru-RU" sz="1900" dirty="0"/>
              <a:t>В</a:t>
            </a:r>
            <a:r>
              <a:rPr lang="ru-RU" sz="1900" dirty="0" smtClean="0"/>
              <a:t>о </a:t>
            </a:r>
            <a:r>
              <a:rPr lang="ru-RU" sz="1900" dirty="0"/>
              <a:t>всем мире не найдется двух </a:t>
            </a:r>
            <a:r>
              <a:rPr lang="ru-RU" sz="1900" dirty="0" smtClean="0"/>
              <a:t>одинаковых носов.</a:t>
            </a:r>
            <a:endParaRPr lang="ru-RU" sz="19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332656"/>
            <a:ext cx="6383538" cy="1143000"/>
          </a:xfrm>
        </p:spPr>
        <p:txBody>
          <a:bodyPr/>
          <a:lstStyle/>
          <a:p>
            <a:pPr marL="0" indent="0">
              <a:buNone/>
            </a:pPr>
            <a:r>
              <a:rPr lang="ru-RU" u="sng" dirty="0">
                <a:solidFill>
                  <a:schemeClr val="bg2">
                    <a:lumMod val="50000"/>
                  </a:schemeClr>
                </a:solidFill>
              </a:rPr>
              <a:t>ФАКТ </a:t>
            </a: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4: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396037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28" r="528"/>
          <a:stretch>
            <a:fillRect/>
          </a:stretch>
        </p:blipFill>
        <p:spPr>
          <a:xfrm>
            <a:off x="4475174" y="1143000"/>
            <a:ext cx="4333585" cy="3294112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55576" y="2564904"/>
            <a:ext cx="3694114" cy="2163020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/>
              <a:t>Собака – первое животное, побывавшее на орбите </a:t>
            </a:r>
            <a:r>
              <a:rPr lang="ru-RU" sz="1800" b="1" dirty="0" smtClean="0"/>
              <a:t>Земли.</a:t>
            </a:r>
          </a:p>
          <a:p>
            <a:pPr marL="0" indent="0">
              <a:buNone/>
            </a:pPr>
            <a:r>
              <a:rPr lang="ru-RU" sz="1800" dirty="0"/>
              <a:t>Лайка стала первым живым существом, побывавшим на орбите Земли. Её полёт на Спутнике-2 состоялся в 1957 г. </a:t>
            </a:r>
            <a:endParaRPr lang="ru-RU" sz="1800" b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188640"/>
            <a:ext cx="6383538" cy="1143000"/>
          </a:xfrm>
        </p:spPr>
        <p:txBody>
          <a:bodyPr/>
          <a:lstStyle/>
          <a:p>
            <a:pPr marL="0" indent="0">
              <a:buNone/>
            </a:pPr>
            <a:r>
              <a:rPr lang="ru-RU" u="sng" dirty="0">
                <a:solidFill>
                  <a:schemeClr val="bg2">
                    <a:lumMod val="50000"/>
                  </a:schemeClr>
                </a:solidFill>
              </a:rPr>
              <a:t>ФАКТ </a:t>
            </a: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5: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313350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96" r="12896"/>
          <a:stretch>
            <a:fillRect/>
          </a:stretch>
        </p:blipFill>
        <p:spPr>
          <a:xfrm>
            <a:off x="4475174" y="1143000"/>
            <a:ext cx="4712507" cy="3582144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9552" y="1700808"/>
            <a:ext cx="3960440" cy="2736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На самом деле, про собак можно рассказать еще много удивительных фактов.</a:t>
            </a:r>
          </a:p>
          <a:p>
            <a:pPr marL="0" indent="0">
              <a:buNone/>
            </a:pPr>
            <a:r>
              <a:rPr lang="ru-RU" sz="1800" dirty="0" smtClean="0"/>
              <a:t>Это уникальное, умное и интересное животное, которое живет рядом с человеком, помогает и оберегает его. Поэтому нам тоже нужно относится с любовью к собаке.</a:t>
            </a:r>
            <a:endParaRPr lang="ru-RU" sz="1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188640"/>
            <a:ext cx="6383538" cy="1143000"/>
          </a:xfrm>
        </p:spPr>
        <p:txBody>
          <a:bodyPr/>
          <a:lstStyle/>
          <a:p>
            <a:pPr marL="0" indent="0">
              <a:buNone/>
            </a:pP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ВЫВОД: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0918932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68</TotalTime>
  <Words>292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Пять интересных фактов о собаках. </vt:lpstr>
      <vt:lpstr> ФАКТ 1:</vt:lpstr>
      <vt:lpstr>ФАКТ 2:</vt:lpstr>
      <vt:lpstr>ФАКТ 3:</vt:lpstr>
      <vt:lpstr>ФАКТ 4:</vt:lpstr>
      <vt:lpstr>ФАКТ 5:</vt:lpstr>
      <vt:lpstr>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Пять интересных фактов о собаках.</dc:title>
  <dc:creator>Кочеткова</dc:creator>
  <cp:lastModifiedBy>ADMIN</cp:lastModifiedBy>
  <cp:revision>7</cp:revision>
  <dcterms:created xsi:type="dcterms:W3CDTF">2023-03-16T11:08:27Z</dcterms:created>
  <dcterms:modified xsi:type="dcterms:W3CDTF">2023-05-14T11:34:32Z</dcterms:modified>
</cp:coreProperties>
</file>