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5" r:id="rId5"/>
    <p:sldId id="264" r:id="rId6"/>
    <p:sldId id="267" r:id="rId7"/>
    <p:sldId id="261" r:id="rId8"/>
    <p:sldId id="259" r:id="rId9"/>
    <p:sldId id="258" r:id="rId10"/>
    <p:sldId id="26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B537-E2E5-4B72-94B3-5CF6DBBEA9D0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624B6-6B10-4EBB-BDA2-53A8A25B6F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.znanio.ru/d5af0e/0e/61/378fc030751821e3bcd4ca55282da3c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927"/>
            <a:ext cx="9144000" cy="686992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0"/>
            <a:ext cx="6715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«Детский сад №25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4643446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Чуксеева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Марина Владимировна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1 категории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607220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Верхний Тагил 2023 г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69.userapi.com/impg/CRT_5BZ5Q6LJT5kdlciQYAF2EEmfcL4DMRWpJw/VAm_NgdOLSQ.jpg?size=720x542&amp;quality=96&amp;sign=7554b9920adc58d1ec1cae820e43f8d4&amp;c_uniq_tag=xu6O88dqFGHty8Q60r6tV5pkg9SyjoKO814foTvnUoU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8456" cy="6857999"/>
          </a:xfrm>
          <a:prstGeom prst="rect">
            <a:avLst/>
          </a:prstGeom>
          <a:noFill/>
        </p:spPr>
      </p:pic>
      <p:pic>
        <p:nvPicPr>
          <p:cNvPr id="6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39704" t="40651" r="35863" b="28861"/>
          <a:stretch>
            <a:fillRect/>
          </a:stretch>
        </p:blipFill>
        <p:spPr bwMode="auto">
          <a:xfrm>
            <a:off x="6429388" y="214290"/>
            <a:ext cx="1609355" cy="1571636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12013" t="44445" r="66608" b="23034"/>
          <a:stretch>
            <a:fillRect/>
          </a:stretch>
        </p:blipFill>
        <p:spPr bwMode="auto">
          <a:xfrm>
            <a:off x="212485" y="1643050"/>
            <a:ext cx="1859185" cy="1836090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17918" t="17751" r="60703" b="53793"/>
          <a:stretch>
            <a:fillRect/>
          </a:stretch>
        </p:blipFill>
        <p:spPr bwMode="auto">
          <a:xfrm>
            <a:off x="5929322" y="4857760"/>
            <a:ext cx="1785950" cy="1785950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42147" t="13415" r="34947" b="58129"/>
          <a:stretch>
            <a:fillRect/>
          </a:stretch>
        </p:blipFill>
        <p:spPr bwMode="auto">
          <a:xfrm>
            <a:off x="147379" y="3571876"/>
            <a:ext cx="1842648" cy="1785950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65664" t="14633" r="12957" b="54879"/>
          <a:stretch>
            <a:fillRect/>
          </a:stretch>
        </p:blipFill>
        <p:spPr bwMode="auto">
          <a:xfrm>
            <a:off x="1643042" y="4857760"/>
            <a:ext cx="1785950" cy="1760436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73096" t="42413" r="7052" b="29131"/>
          <a:stretch>
            <a:fillRect/>
          </a:stretch>
        </p:blipFill>
        <p:spPr bwMode="auto">
          <a:xfrm>
            <a:off x="1500166" y="214290"/>
            <a:ext cx="1714512" cy="1685842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57621" t="64500" r="22527" b="5012"/>
          <a:stretch>
            <a:fillRect/>
          </a:stretch>
        </p:blipFill>
        <p:spPr bwMode="auto">
          <a:xfrm>
            <a:off x="7429520" y="3429000"/>
            <a:ext cx="1714480" cy="1714512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6" descr="https://fs.znanio.ru/d5af0e/5e/38/49232e802894d3f8f88a8784746a53d990.jpg"/>
          <p:cNvPicPr>
            <a:picLocks noChangeAspect="1" noChangeArrowheads="1"/>
          </p:cNvPicPr>
          <p:nvPr/>
        </p:nvPicPr>
        <p:blipFill>
          <a:blip r:embed="rId3"/>
          <a:srcRect l="29931" t="68294" r="53271" b="5283"/>
          <a:stretch>
            <a:fillRect/>
          </a:stretch>
        </p:blipFill>
        <p:spPr bwMode="auto">
          <a:xfrm>
            <a:off x="7340150" y="1643050"/>
            <a:ext cx="1803850" cy="1714512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786050" y="785794"/>
            <a:ext cx="400052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Физкультминутка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Мы шагаем, как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Совунья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Приседаем мы, как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Пин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Делаем наклон, как Ежик.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Вместе с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Крошем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 мы бежим.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Пудрим носики, как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Нюша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Мы с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Лосяшем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, вдаль  глядим.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Роем грядки, как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Копатыч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Машем крыльями, как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Карыч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А с </a:t>
            </a:r>
            <a:r>
              <a:rPr lang="ru-RU" sz="2000" dirty="0" err="1">
                <a:solidFill>
                  <a:schemeClr val="tx2"/>
                </a:solidFill>
                <a:latin typeface="Comic Sans MS" pitchFamily="66" charset="0"/>
              </a:rPr>
              <a:t>Б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арашем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 сесть хотим.</a:t>
            </a:r>
          </a:p>
          <a:p>
            <a:endParaRPr lang="ru-RU" dirty="0"/>
          </a:p>
        </p:txBody>
      </p:sp>
      <p:sp>
        <p:nvSpPr>
          <p:cNvPr id="25608" name="AutoShape 8" descr="https://top-fon.com/uploads/posts/2023-01/1674669204_top-fon-com-p-foni-dlya-prezentatsii-logopeda-v-dou-1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https://flyclipart.com/thumb2/writing-frame-cliparts-84578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4" name="Picture 14" descr="https://avatars.mds.yandex.net/i?id=97e3f1dcbce400220a304dc5d9fe06a923bbe694-7662942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786322"/>
            <a:ext cx="1928826" cy="1928827"/>
          </a:xfrm>
          <a:prstGeom prst="ellipse">
            <a:avLst/>
          </a:prstGeom>
          <a:ln w="63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f3.ppt-online.org/files3/slide/c/cbau9RtGhJfXsCKL5dkx1N03SDe47qp8OnZAgE/slide-0.jpg"/>
          <p:cNvPicPr>
            <a:picLocks noChangeAspect="1" noChangeArrowheads="1"/>
          </p:cNvPicPr>
          <p:nvPr/>
        </p:nvPicPr>
        <p:blipFill>
          <a:blip r:embed="rId2"/>
          <a:srcRect l="2343" t="2998" r="2343" b="7301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pinimg.com/originals/f5/a0/f0/f5a0f03c515d9f9b8d999a1656d6cc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299"/>
            <a:ext cx="9144000" cy="6890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.pinimg.com/originals/18/a0/b7/18a0b71f3b9be120f49a5c1daee01b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90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i.pinimg.com/originals/5f/3e/b9/5f3eb9a765a5a799e09bb0747a2b98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011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.pinimg.com/originals/b3/2c/c7/b32cc738649135abd2b9f58f94ae1a43.jpg"/>
          <p:cNvPicPr>
            <a:picLocks noChangeAspect="1" noChangeArrowheads="1"/>
          </p:cNvPicPr>
          <p:nvPr/>
        </p:nvPicPr>
        <p:blipFill>
          <a:blip r:embed="rId2"/>
          <a:srcRect t="1443" b="2669"/>
          <a:stretch>
            <a:fillRect/>
          </a:stretch>
        </p:blipFill>
        <p:spPr bwMode="auto">
          <a:xfrm>
            <a:off x="-18837" y="0"/>
            <a:ext cx="91628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pinimg.com/originals/2a/6a/67/2a6a676a4f06f3145c0e0e1ce3281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299"/>
            <a:ext cx="9144000" cy="689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pinimg.com/originals/91/1a/ec/911aec8ce9a272bac68a7f4955ee56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90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i?id=a97d6c045077f2dafffe386b03821910-523282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0827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81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7</cp:revision>
  <dcterms:created xsi:type="dcterms:W3CDTF">2023-05-14T15:09:55Z</dcterms:created>
  <dcterms:modified xsi:type="dcterms:W3CDTF">2023-05-14T16:16:42Z</dcterms:modified>
</cp:coreProperties>
</file>