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9" r:id="rId2"/>
    <p:sldId id="258" r:id="rId3"/>
    <p:sldId id="264" r:id="rId4"/>
    <p:sldId id="257" r:id="rId5"/>
    <p:sldId id="288" r:id="rId6"/>
    <p:sldId id="289" r:id="rId7"/>
    <p:sldId id="310" r:id="rId8"/>
    <p:sldId id="311" r:id="rId9"/>
    <p:sldId id="312" r:id="rId10"/>
    <p:sldId id="304" r:id="rId11"/>
    <p:sldId id="314" r:id="rId12"/>
    <p:sldId id="313" r:id="rId13"/>
    <p:sldId id="29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6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EA8D77-3268-43EC-B463-ACC77AF0A756}" type="doc">
      <dgm:prSet loTypeId="urn:microsoft.com/office/officeart/2005/8/layout/cycle4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CB3264B-6310-4B47-801D-A4A0315DBDC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ПОЛИТИЧЕСКИЕ:</a:t>
          </a:r>
        </a:p>
        <a:p>
          <a:r>
            <a:rPr lang="ru-RU" sz="1400" b="1" dirty="0" smtClean="0">
              <a:solidFill>
                <a:schemeClr val="tx1"/>
              </a:solidFill>
            </a:rPr>
            <a:t>РЕГУЛИРУЮТ ОБЩЕСТВЕННЫЕ ОТНОШЕНИЯ, ИСПОЛЬЗУЯ ВЛАСТЬ ГОСУДАРСТВА</a:t>
          </a:r>
          <a:endParaRPr lang="ru-RU" sz="1400" b="1" dirty="0">
            <a:solidFill>
              <a:schemeClr val="tx1"/>
            </a:solidFill>
          </a:endParaRPr>
        </a:p>
      </dgm:t>
    </dgm:pt>
    <dgm:pt modelId="{6FA059DE-1535-453E-83F5-ABAFEBDFF01F}" type="parTrans" cxnId="{3C4738E0-10E5-46B5-AC68-CFB7660ABDDD}">
      <dgm:prSet/>
      <dgm:spPr/>
      <dgm:t>
        <a:bodyPr/>
        <a:lstStyle/>
        <a:p>
          <a:endParaRPr lang="ru-RU" sz="1400"/>
        </a:p>
      </dgm:t>
    </dgm:pt>
    <dgm:pt modelId="{9525C1DC-50DB-4CF0-8A68-C1768D49B1BA}" type="sibTrans" cxnId="{3C4738E0-10E5-46B5-AC68-CFB7660ABDDD}">
      <dgm:prSet/>
      <dgm:spPr/>
      <dgm:t>
        <a:bodyPr/>
        <a:lstStyle/>
        <a:p>
          <a:endParaRPr lang="ru-RU" sz="1400"/>
        </a:p>
      </dgm:t>
    </dgm:pt>
    <dgm:pt modelId="{7BC37575-F45E-45DC-82C8-E699A7C0FB2A}">
      <dgm:prSet phldrT="[Текст]" custT="1"/>
      <dgm:spPr/>
      <dgm:t>
        <a:bodyPr/>
        <a:lstStyle/>
        <a:p>
          <a:r>
            <a:rPr lang="ru-RU" sz="1400" b="1" dirty="0" smtClean="0"/>
            <a:t>ГОСУДАРСТВО</a:t>
          </a:r>
          <a:endParaRPr lang="ru-RU" sz="1400" b="1" dirty="0"/>
        </a:p>
      </dgm:t>
    </dgm:pt>
    <dgm:pt modelId="{8498F0E7-AED6-489E-861B-C164D6EC0233}" type="parTrans" cxnId="{E021EC6D-B2DB-43BB-97C2-05C7000B6294}">
      <dgm:prSet/>
      <dgm:spPr/>
      <dgm:t>
        <a:bodyPr/>
        <a:lstStyle/>
        <a:p>
          <a:endParaRPr lang="ru-RU" sz="1400"/>
        </a:p>
      </dgm:t>
    </dgm:pt>
    <dgm:pt modelId="{9432E927-6F50-4550-9743-0683F77510FF}" type="sibTrans" cxnId="{E021EC6D-B2DB-43BB-97C2-05C7000B6294}">
      <dgm:prSet/>
      <dgm:spPr/>
      <dgm:t>
        <a:bodyPr/>
        <a:lstStyle/>
        <a:p>
          <a:endParaRPr lang="ru-RU" sz="1400"/>
        </a:p>
      </dgm:t>
    </dgm:pt>
    <dgm:pt modelId="{D96A7C15-C16E-47CC-AA68-2417747D19D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ДУХОВНЫЕ:</a:t>
          </a:r>
        </a:p>
        <a:p>
          <a:r>
            <a:rPr lang="ru-RU" sz="1400" b="1" dirty="0" smtClean="0">
              <a:solidFill>
                <a:schemeClr val="tx1"/>
              </a:solidFill>
            </a:rPr>
            <a:t>ОБЕСПЕЧИВАЮТ </a:t>
          </a:r>
          <a:r>
            <a:rPr lang="ru-RU" sz="1200" b="1" dirty="0" smtClean="0">
              <a:solidFill>
                <a:schemeClr val="tx1"/>
              </a:solidFill>
            </a:rPr>
            <a:t>ПРЕЕМСТВЕННОСТЬ </a:t>
          </a:r>
          <a:r>
            <a:rPr lang="ru-RU" sz="1400" b="1" dirty="0" smtClean="0">
              <a:solidFill>
                <a:schemeClr val="tx1"/>
              </a:solidFill>
            </a:rPr>
            <a:t>КУЛЬТУРНОЙ ЖИЗНИ, ДУХОВНОЕ ПРОИЗВОДСТВО </a:t>
          </a:r>
          <a:endParaRPr lang="ru-RU" sz="1400" b="1" dirty="0">
            <a:solidFill>
              <a:schemeClr val="tx1"/>
            </a:solidFill>
          </a:endParaRPr>
        </a:p>
      </dgm:t>
    </dgm:pt>
    <dgm:pt modelId="{A632C78B-6C05-4E2A-85F9-E8EB6DCBFAF9}" type="parTrans" cxnId="{FD5E4D97-C8E8-48B6-8E6C-04689CDAE2FB}">
      <dgm:prSet/>
      <dgm:spPr/>
      <dgm:t>
        <a:bodyPr/>
        <a:lstStyle/>
        <a:p>
          <a:endParaRPr lang="ru-RU" sz="1400"/>
        </a:p>
      </dgm:t>
    </dgm:pt>
    <dgm:pt modelId="{7468083A-F074-4812-A14F-327460EE3E6F}" type="sibTrans" cxnId="{FD5E4D97-C8E8-48B6-8E6C-04689CDAE2FB}">
      <dgm:prSet/>
      <dgm:spPr/>
      <dgm:t>
        <a:bodyPr/>
        <a:lstStyle/>
        <a:p>
          <a:endParaRPr lang="ru-RU" sz="1400"/>
        </a:p>
      </dgm:t>
    </dgm:pt>
    <dgm:pt modelId="{89D951F3-EA1C-4E4E-9503-9752F92C0C01}">
      <dgm:prSet phldrT="[Текст]" custT="1"/>
      <dgm:spPr/>
      <dgm:t>
        <a:bodyPr/>
        <a:lstStyle/>
        <a:p>
          <a:pPr algn="r"/>
          <a:r>
            <a:rPr lang="ru-RU" sz="1400" b="1" dirty="0" smtClean="0"/>
            <a:t>РЕЛИГИЯ</a:t>
          </a:r>
          <a:endParaRPr lang="ru-RU" sz="1400" b="1" dirty="0"/>
        </a:p>
      </dgm:t>
    </dgm:pt>
    <dgm:pt modelId="{8BCB85BB-A412-40FD-BB42-C5276B1B866D}" type="parTrans" cxnId="{1FDDA4D0-7C05-4FFD-AA70-920C3246E440}">
      <dgm:prSet/>
      <dgm:spPr/>
      <dgm:t>
        <a:bodyPr/>
        <a:lstStyle/>
        <a:p>
          <a:endParaRPr lang="ru-RU" sz="1400"/>
        </a:p>
      </dgm:t>
    </dgm:pt>
    <dgm:pt modelId="{7B6B4EDE-ECA1-4BEC-AC90-B2AED33DE38C}" type="sibTrans" cxnId="{1FDDA4D0-7C05-4FFD-AA70-920C3246E440}">
      <dgm:prSet/>
      <dgm:spPr/>
      <dgm:t>
        <a:bodyPr/>
        <a:lstStyle/>
        <a:p>
          <a:endParaRPr lang="ru-RU" sz="1400"/>
        </a:p>
      </dgm:t>
    </dgm:pt>
    <dgm:pt modelId="{953E7405-2114-4E99-940C-879FA930869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СОЦИАЛЬНЫЕ:</a:t>
          </a:r>
        </a:p>
        <a:p>
          <a:r>
            <a:rPr lang="ru-RU" sz="1400" b="1" dirty="0" smtClean="0">
              <a:solidFill>
                <a:schemeClr val="tx1"/>
              </a:solidFill>
            </a:rPr>
            <a:t>РАСПРЕДЕЛЯЮТ СОЦ.ПОЗИЦИИ И ОБЩЕСТВЕННЫЕ РЕСУРСЫ </a:t>
          </a:r>
          <a:endParaRPr lang="ru-RU" sz="1400" b="1" dirty="0">
            <a:solidFill>
              <a:schemeClr val="tx1"/>
            </a:solidFill>
          </a:endParaRPr>
        </a:p>
      </dgm:t>
    </dgm:pt>
    <dgm:pt modelId="{764D1EF1-6C5E-4FBE-9CA0-FAF285F89890}" type="parTrans" cxnId="{E4310E64-F60A-403F-9AFC-0CD63996EA45}">
      <dgm:prSet/>
      <dgm:spPr/>
      <dgm:t>
        <a:bodyPr/>
        <a:lstStyle/>
        <a:p>
          <a:endParaRPr lang="ru-RU" sz="1400"/>
        </a:p>
      </dgm:t>
    </dgm:pt>
    <dgm:pt modelId="{1795D79D-C736-42E5-A118-621B724ADFBB}" type="sibTrans" cxnId="{E4310E64-F60A-403F-9AFC-0CD63996EA45}">
      <dgm:prSet/>
      <dgm:spPr/>
      <dgm:t>
        <a:bodyPr/>
        <a:lstStyle/>
        <a:p>
          <a:endParaRPr lang="ru-RU" sz="1400"/>
        </a:p>
      </dgm:t>
    </dgm:pt>
    <dgm:pt modelId="{1A533276-68A4-4BC1-91AC-6E7A1C88C811}">
      <dgm:prSet phldrT="[Текст]" custT="1"/>
      <dgm:spPr/>
      <dgm:t>
        <a:bodyPr/>
        <a:lstStyle/>
        <a:p>
          <a:pPr algn="r"/>
          <a:r>
            <a:rPr lang="ru-RU" sz="1400" b="1" dirty="0" smtClean="0"/>
            <a:t>СЕМЬЯ</a:t>
          </a:r>
          <a:endParaRPr lang="ru-RU" sz="1400" b="1" dirty="0"/>
        </a:p>
      </dgm:t>
    </dgm:pt>
    <dgm:pt modelId="{B09D2578-ED93-460D-AC2B-6574228F837D}" type="parTrans" cxnId="{1C620D7B-7600-482C-835C-BD5B104CECD2}">
      <dgm:prSet/>
      <dgm:spPr/>
      <dgm:t>
        <a:bodyPr/>
        <a:lstStyle/>
        <a:p>
          <a:endParaRPr lang="ru-RU" sz="1400"/>
        </a:p>
      </dgm:t>
    </dgm:pt>
    <dgm:pt modelId="{65E9E0A6-240C-478A-B50F-6BAD449146CF}" type="sibTrans" cxnId="{1C620D7B-7600-482C-835C-BD5B104CECD2}">
      <dgm:prSet/>
      <dgm:spPr/>
      <dgm:t>
        <a:bodyPr/>
        <a:lstStyle/>
        <a:p>
          <a:endParaRPr lang="ru-RU" sz="1400"/>
        </a:p>
      </dgm:t>
    </dgm:pt>
    <dgm:pt modelId="{15424BB6-1BAB-4A18-B6B0-81E699EECAB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ЭКОНОМИЧЕСКИЕ:</a:t>
          </a:r>
        </a:p>
        <a:p>
          <a:r>
            <a:rPr lang="ru-RU" sz="1400" b="1" dirty="0" smtClean="0">
              <a:solidFill>
                <a:schemeClr val="tx1"/>
              </a:solidFill>
            </a:rPr>
            <a:t>РАСПРЕДЕЛЯЮТ РЕСУРСЫ, ТОВАРЫ, УСЛУГИ</a:t>
          </a:r>
          <a:endParaRPr lang="ru-RU" sz="1400" b="1" dirty="0">
            <a:solidFill>
              <a:schemeClr val="tx1"/>
            </a:solidFill>
          </a:endParaRPr>
        </a:p>
      </dgm:t>
    </dgm:pt>
    <dgm:pt modelId="{88191144-AB99-40FF-A410-B95421D502B8}" type="parTrans" cxnId="{B755C295-DDC0-4834-8F56-4AA94B548A0D}">
      <dgm:prSet/>
      <dgm:spPr/>
      <dgm:t>
        <a:bodyPr/>
        <a:lstStyle/>
        <a:p>
          <a:endParaRPr lang="ru-RU" sz="1400"/>
        </a:p>
      </dgm:t>
    </dgm:pt>
    <dgm:pt modelId="{34CE653E-9434-41D0-A4B8-2ACF70CFA406}" type="sibTrans" cxnId="{B755C295-DDC0-4834-8F56-4AA94B548A0D}">
      <dgm:prSet/>
      <dgm:spPr/>
      <dgm:t>
        <a:bodyPr/>
        <a:lstStyle/>
        <a:p>
          <a:endParaRPr lang="ru-RU" sz="1400"/>
        </a:p>
      </dgm:t>
    </dgm:pt>
    <dgm:pt modelId="{71442360-E770-4B01-A0E2-31806A17E451}">
      <dgm:prSet phldrT="[Текст]" custT="1"/>
      <dgm:spPr/>
      <dgm:t>
        <a:bodyPr/>
        <a:lstStyle/>
        <a:p>
          <a:r>
            <a:rPr lang="ru-RU" sz="1400" b="1" dirty="0" smtClean="0"/>
            <a:t>ПРОИЗВОДСТВО</a:t>
          </a:r>
          <a:endParaRPr lang="ru-RU" sz="1400" b="1" dirty="0"/>
        </a:p>
      </dgm:t>
    </dgm:pt>
    <dgm:pt modelId="{9CA170B6-F0E7-45E3-83EA-16CE05A4A9F1}" type="parTrans" cxnId="{3AD7B27B-1371-42FA-93A6-854832624E3C}">
      <dgm:prSet/>
      <dgm:spPr/>
      <dgm:t>
        <a:bodyPr/>
        <a:lstStyle/>
        <a:p>
          <a:endParaRPr lang="ru-RU" sz="1400"/>
        </a:p>
      </dgm:t>
    </dgm:pt>
    <dgm:pt modelId="{E0322B45-62DF-43DC-AFBC-A320E71FCBFF}" type="sibTrans" cxnId="{3AD7B27B-1371-42FA-93A6-854832624E3C}">
      <dgm:prSet/>
      <dgm:spPr/>
      <dgm:t>
        <a:bodyPr/>
        <a:lstStyle/>
        <a:p>
          <a:endParaRPr lang="ru-RU" sz="1400"/>
        </a:p>
      </dgm:t>
    </dgm:pt>
    <dgm:pt modelId="{C3BBB60B-09BA-43D5-8531-A90DD90A36F8}">
      <dgm:prSet phldrT="[Текст]" custT="1"/>
      <dgm:spPr/>
      <dgm:t>
        <a:bodyPr/>
        <a:lstStyle/>
        <a:p>
          <a:r>
            <a:rPr lang="ru-RU" sz="1400" b="1" dirty="0" smtClean="0"/>
            <a:t>ПАРТИИ</a:t>
          </a:r>
          <a:endParaRPr lang="ru-RU" sz="1400" b="1" dirty="0"/>
        </a:p>
      </dgm:t>
    </dgm:pt>
    <dgm:pt modelId="{322BE088-81A3-4C45-8E49-D0AF7F288F63}" type="parTrans" cxnId="{08845719-63F9-4661-8D68-F8519064E613}">
      <dgm:prSet/>
      <dgm:spPr/>
      <dgm:t>
        <a:bodyPr/>
        <a:lstStyle/>
        <a:p>
          <a:endParaRPr lang="ru-RU" sz="1400"/>
        </a:p>
      </dgm:t>
    </dgm:pt>
    <dgm:pt modelId="{6D7FE178-ED6A-49F2-A6CB-DA740FB5B045}" type="sibTrans" cxnId="{08845719-63F9-4661-8D68-F8519064E613}">
      <dgm:prSet/>
      <dgm:spPr/>
      <dgm:t>
        <a:bodyPr/>
        <a:lstStyle/>
        <a:p>
          <a:endParaRPr lang="ru-RU" sz="1400"/>
        </a:p>
      </dgm:t>
    </dgm:pt>
    <dgm:pt modelId="{7D096BF3-1B89-45F0-85AE-14FD084E646E}">
      <dgm:prSet phldrT="[Текст]" custT="1"/>
      <dgm:spPr/>
      <dgm:t>
        <a:bodyPr/>
        <a:lstStyle/>
        <a:p>
          <a:r>
            <a:rPr lang="ru-RU" sz="1400" b="1" dirty="0" smtClean="0"/>
            <a:t>ВЛАСТЬ</a:t>
          </a:r>
          <a:endParaRPr lang="ru-RU" sz="1400" b="1" dirty="0"/>
        </a:p>
      </dgm:t>
    </dgm:pt>
    <dgm:pt modelId="{7DC36E2C-0CE4-498D-B02B-348100DA2E9E}" type="parTrans" cxnId="{2985BF65-E60F-4F05-B4DA-1918AA0E9187}">
      <dgm:prSet/>
      <dgm:spPr/>
      <dgm:t>
        <a:bodyPr/>
        <a:lstStyle/>
        <a:p>
          <a:endParaRPr lang="ru-RU" sz="1400"/>
        </a:p>
      </dgm:t>
    </dgm:pt>
    <dgm:pt modelId="{0EFBCFA5-4D6D-4135-BE8B-6DE60C216F5E}" type="sibTrans" cxnId="{2985BF65-E60F-4F05-B4DA-1918AA0E9187}">
      <dgm:prSet/>
      <dgm:spPr/>
      <dgm:t>
        <a:bodyPr/>
        <a:lstStyle/>
        <a:p>
          <a:endParaRPr lang="ru-RU" sz="1400"/>
        </a:p>
      </dgm:t>
    </dgm:pt>
    <dgm:pt modelId="{3D2976B0-772F-4FA6-913B-1B2E3963382D}">
      <dgm:prSet phldrT="[Текст]" custT="1"/>
      <dgm:spPr/>
      <dgm:t>
        <a:bodyPr/>
        <a:lstStyle/>
        <a:p>
          <a:r>
            <a:rPr lang="ru-RU" sz="1400" b="1" dirty="0" smtClean="0"/>
            <a:t>ПАРЛАМЕНТАРИЗМ</a:t>
          </a:r>
          <a:endParaRPr lang="ru-RU" sz="1400" b="1" dirty="0"/>
        </a:p>
      </dgm:t>
    </dgm:pt>
    <dgm:pt modelId="{E6EE9E3E-894C-42D8-AE96-4D6C2423BC3B}" type="parTrans" cxnId="{2AEB7EA3-D62B-4796-BE17-98FD420EE0B5}">
      <dgm:prSet/>
      <dgm:spPr/>
      <dgm:t>
        <a:bodyPr/>
        <a:lstStyle/>
        <a:p>
          <a:endParaRPr lang="ru-RU" sz="1400"/>
        </a:p>
      </dgm:t>
    </dgm:pt>
    <dgm:pt modelId="{32A6A675-C68C-417A-B896-08061E8A9B0D}" type="sibTrans" cxnId="{2AEB7EA3-D62B-4796-BE17-98FD420EE0B5}">
      <dgm:prSet/>
      <dgm:spPr/>
      <dgm:t>
        <a:bodyPr/>
        <a:lstStyle/>
        <a:p>
          <a:endParaRPr lang="ru-RU" sz="1400"/>
        </a:p>
      </dgm:t>
    </dgm:pt>
    <dgm:pt modelId="{23FD1F58-5D20-4DDD-A08C-C46719C63FEC}">
      <dgm:prSet phldrT="[Текст]" custT="1"/>
      <dgm:spPr/>
      <dgm:t>
        <a:bodyPr/>
        <a:lstStyle/>
        <a:p>
          <a:r>
            <a:rPr lang="ru-RU" sz="1400" b="1" dirty="0" smtClean="0"/>
            <a:t>СУД</a:t>
          </a:r>
          <a:endParaRPr lang="ru-RU" sz="1400" b="1" dirty="0"/>
        </a:p>
      </dgm:t>
    </dgm:pt>
    <dgm:pt modelId="{5A0FB2E9-B2F2-4DDB-802B-7135E2855680}" type="parTrans" cxnId="{D5513ECF-C56E-469A-848F-C43C84FE3322}">
      <dgm:prSet/>
      <dgm:spPr/>
      <dgm:t>
        <a:bodyPr/>
        <a:lstStyle/>
        <a:p>
          <a:endParaRPr lang="ru-RU" sz="1400"/>
        </a:p>
      </dgm:t>
    </dgm:pt>
    <dgm:pt modelId="{49711995-9C50-463E-8111-08B6523DB3EE}" type="sibTrans" cxnId="{D5513ECF-C56E-469A-848F-C43C84FE3322}">
      <dgm:prSet/>
      <dgm:spPr/>
      <dgm:t>
        <a:bodyPr/>
        <a:lstStyle/>
        <a:p>
          <a:endParaRPr lang="ru-RU" sz="1400"/>
        </a:p>
      </dgm:t>
    </dgm:pt>
    <dgm:pt modelId="{F83DA889-B4F0-40DA-A326-037344BC73C6}">
      <dgm:prSet phldrT="[Текст]" custT="1"/>
      <dgm:spPr/>
      <dgm:t>
        <a:bodyPr/>
        <a:lstStyle/>
        <a:p>
          <a:r>
            <a:rPr lang="ru-RU" sz="1400" b="1" dirty="0" smtClean="0"/>
            <a:t>АРМИЯ</a:t>
          </a:r>
          <a:endParaRPr lang="ru-RU" sz="1400" b="1" dirty="0"/>
        </a:p>
      </dgm:t>
    </dgm:pt>
    <dgm:pt modelId="{6E8D1D11-891E-439E-A0B8-D43DB7C135BF}" type="parTrans" cxnId="{CA166E77-C1A8-4177-BBF0-BD26B835A234}">
      <dgm:prSet/>
      <dgm:spPr/>
      <dgm:t>
        <a:bodyPr/>
        <a:lstStyle/>
        <a:p>
          <a:endParaRPr lang="ru-RU" sz="1400"/>
        </a:p>
      </dgm:t>
    </dgm:pt>
    <dgm:pt modelId="{EA87AD30-EABC-4050-A370-F7F9FDF35A79}" type="sibTrans" cxnId="{CA166E77-C1A8-4177-BBF0-BD26B835A234}">
      <dgm:prSet/>
      <dgm:spPr/>
      <dgm:t>
        <a:bodyPr/>
        <a:lstStyle/>
        <a:p>
          <a:endParaRPr lang="ru-RU" sz="1400"/>
        </a:p>
      </dgm:t>
    </dgm:pt>
    <dgm:pt modelId="{F372DFFE-73C6-4FCE-AC91-C90D5090AB54}">
      <dgm:prSet phldrT="[Текст]" custT="1"/>
      <dgm:spPr/>
      <dgm:t>
        <a:bodyPr/>
        <a:lstStyle/>
        <a:p>
          <a:pPr algn="r"/>
          <a:r>
            <a:rPr lang="ru-RU" sz="1400" b="1" dirty="0" smtClean="0"/>
            <a:t>ОБРАЗОВАНИЕ</a:t>
          </a:r>
          <a:endParaRPr lang="ru-RU" sz="1400" b="1" dirty="0"/>
        </a:p>
      </dgm:t>
    </dgm:pt>
    <dgm:pt modelId="{F482892C-FEB4-4E87-90FA-91B12B8B1F20}" type="parTrans" cxnId="{43D64127-E57D-4177-918D-0F4680E4AA2C}">
      <dgm:prSet/>
      <dgm:spPr/>
      <dgm:t>
        <a:bodyPr/>
        <a:lstStyle/>
        <a:p>
          <a:endParaRPr lang="ru-RU" sz="1400"/>
        </a:p>
      </dgm:t>
    </dgm:pt>
    <dgm:pt modelId="{C601FC9A-ACED-43D1-BD2F-76B942B1DE34}" type="sibTrans" cxnId="{43D64127-E57D-4177-918D-0F4680E4AA2C}">
      <dgm:prSet/>
      <dgm:spPr/>
      <dgm:t>
        <a:bodyPr/>
        <a:lstStyle/>
        <a:p>
          <a:endParaRPr lang="ru-RU" sz="1400"/>
        </a:p>
      </dgm:t>
    </dgm:pt>
    <dgm:pt modelId="{684982C0-6298-4B06-902E-90A2F647E83E}">
      <dgm:prSet phldrT="[Текст]" custT="1"/>
      <dgm:spPr/>
      <dgm:t>
        <a:bodyPr/>
        <a:lstStyle/>
        <a:p>
          <a:pPr algn="r"/>
          <a:r>
            <a:rPr lang="ru-RU" sz="1400" b="1" dirty="0" smtClean="0"/>
            <a:t>НАУКА</a:t>
          </a:r>
          <a:endParaRPr lang="ru-RU" sz="1400" b="1" dirty="0"/>
        </a:p>
      </dgm:t>
    </dgm:pt>
    <dgm:pt modelId="{FBD28A2D-29DC-4119-9A3F-914F5124391C}" type="parTrans" cxnId="{ED5A7604-2685-4E61-84F0-71EAC4274F9C}">
      <dgm:prSet/>
      <dgm:spPr/>
      <dgm:t>
        <a:bodyPr/>
        <a:lstStyle/>
        <a:p>
          <a:endParaRPr lang="ru-RU" sz="1400"/>
        </a:p>
      </dgm:t>
    </dgm:pt>
    <dgm:pt modelId="{4E43B594-5C58-4009-BB66-0342873B9903}" type="sibTrans" cxnId="{ED5A7604-2685-4E61-84F0-71EAC4274F9C}">
      <dgm:prSet/>
      <dgm:spPr/>
      <dgm:t>
        <a:bodyPr/>
        <a:lstStyle/>
        <a:p>
          <a:endParaRPr lang="ru-RU" sz="1400"/>
        </a:p>
      </dgm:t>
    </dgm:pt>
    <dgm:pt modelId="{C09F8E06-F74D-4DCA-8CC3-AB956448DA6A}">
      <dgm:prSet phldrT="[Текст]" custT="1"/>
      <dgm:spPr/>
      <dgm:t>
        <a:bodyPr/>
        <a:lstStyle/>
        <a:p>
          <a:pPr algn="r"/>
          <a:r>
            <a:rPr lang="ru-RU" sz="1400" b="1" dirty="0" smtClean="0"/>
            <a:t>ИСКУССТВО</a:t>
          </a:r>
          <a:endParaRPr lang="ru-RU" sz="1400" b="1" dirty="0"/>
        </a:p>
      </dgm:t>
    </dgm:pt>
    <dgm:pt modelId="{99442BC9-600C-4561-9988-8CEB938EFBB5}" type="parTrans" cxnId="{97982FCC-939B-4880-8E97-EBD0D9777192}">
      <dgm:prSet/>
      <dgm:spPr/>
      <dgm:t>
        <a:bodyPr/>
        <a:lstStyle/>
        <a:p>
          <a:endParaRPr lang="ru-RU" sz="1400"/>
        </a:p>
      </dgm:t>
    </dgm:pt>
    <dgm:pt modelId="{1A1FF3B1-6F4E-4DE9-8466-D8CD1EC0F62B}" type="sibTrans" cxnId="{97982FCC-939B-4880-8E97-EBD0D9777192}">
      <dgm:prSet/>
      <dgm:spPr/>
      <dgm:t>
        <a:bodyPr/>
        <a:lstStyle/>
        <a:p>
          <a:endParaRPr lang="ru-RU" sz="1400"/>
        </a:p>
      </dgm:t>
    </dgm:pt>
    <dgm:pt modelId="{856B80EB-40D4-4A64-9160-2010CEFBB678}">
      <dgm:prSet phldrT="[Текст]" custT="1"/>
      <dgm:spPr/>
      <dgm:t>
        <a:bodyPr/>
        <a:lstStyle/>
        <a:p>
          <a:pPr algn="r"/>
          <a:r>
            <a:rPr lang="ru-RU" sz="1400" b="1" dirty="0" smtClean="0"/>
            <a:t>СМИ</a:t>
          </a:r>
          <a:endParaRPr lang="ru-RU" sz="1400" b="1" dirty="0"/>
        </a:p>
      </dgm:t>
    </dgm:pt>
    <dgm:pt modelId="{BC32F420-5375-4994-BB13-95EEDAFE7452}" type="parTrans" cxnId="{5595339F-B5A9-4ECA-8E98-CB1D5BB54796}">
      <dgm:prSet/>
      <dgm:spPr/>
      <dgm:t>
        <a:bodyPr/>
        <a:lstStyle/>
        <a:p>
          <a:endParaRPr lang="ru-RU" sz="1400"/>
        </a:p>
      </dgm:t>
    </dgm:pt>
    <dgm:pt modelId="{AC5C789C-A124-4DA2-8E95-27E5D5497A1A}" type="sibTrans" cxnId="{5595339F-B5A9-4ECA-8E98-CB1D5BB54796}">
      <dgm:prSet/>
      <dgm:spPr/>
      <dgm:t>
        <a:bodyPr/>
        <a:lstStyle/>
        <a:p>
          <a:endParaRPr lang="ru-RU" sz="1400"/>
        </a:p>
      </dgm:t>
    </dgm:pt>
    <dgm:pt modelId="{85D4137A-C04A-4410-B817-15FB11F462C4}">
      <dgm:prSet phldrT="[Текст]" custT="1"/>
      <dgm:spPr/>
      <dgm:t>
        <a:bodyPr/>
        <a:lstStyle/>
        <a:p>
          <a:pPr algn="l"/>
          <a:endParaRPr lang="ru-RU" sz="1400" b="1" dirty="0"/>
        </a:p>
      </dgm:t>
    </dgm:pt>
    <dgm:pt modelId="{AF65C3CE-ADC9-41E1-80EA-E302A9E43A59}" type="parTrans" cxnId="{D3C16A42-9E6D-4D57-AB44-81482D808C33}">
      <dgm:prSet/>
      <dgm:spPr/>
      <dgm:t>
        <a:bodyPr/>
        <a:lstStyle/>
        <a:p>
          <a:endParaRPr lang="ru-RU"/>
        </a:p>
      </dgm:t>
    </dgm:pt>
    <dgm:pt modelId="{3926122D-2090-4539-A36F-5F4753FE70C1}" type="sibTrans" cxnId="{D3C16A42-9E6D-4D57-AB44-81482D808C33}">
      <dgm:prSet/>
      <dgm:spPr/>
      <dgm:t>
        <a:bodyPr/>
        <a:lstStyle/>
        <a:p>
          <a:endParaRPr lang="ru-RU"/>
        </a:p>
      </dgm:t>
    </dgm:pt>
    <dgm:pt modelId="{199B8E42-CF48-4A1A-8612-23BF067FB49F}">
      <dgm:prSet phldrT="[Текст]" custT="1"/>
      <dgm:spPr/>
      <dgm:t>
        <a:bodyPr/>
        <a:lstStyle/>
        <a:p>
          <a:r>
            <a:rPr lang="ru-RU" sz="1400" b="1" dirty="0" smtClean="0"/>
            <a:t>РАСПРЕДЕЛЕНИЕ</a:t>
          </a:r>
          <a:endParaRPr lang="ru-RU" sz="1400" b="1" dirty="0"/>
        </a:p>
      </dgm:t>
    </dgm:pt>
    <dgm:pt modelId="{0399AB0F-EDC1-4F51-A7A1-842EDDA49069}" type="parTrans" cxnId="{0AB25099-AB9B-44D4-AAE2-C8FBC8191CAC}">
      <dgm:prSet/>
      <dgm:spPr/>
      <dgm:t>
        <a:bodyPr/>
        <a:lstStyle/>
        <a:p>
          <a:endParaRPr lang="ru-RU"/>
        </a:p>
      </dgm:t>
    </dgm:pt>
    <dgm:pt modelId="{88F4909F-8DFB-4ECB-8575-7E472A705E4D}" type="sibTrans" cxnId="{0AB25099-AB9B-44D4-AAE2-C8FBC8191CAC}">
      <dgm:prSet/>
      <dgm:spPr/>
      <dgm:t>
        <a:bodyPr/>
        <a:lstStyle/>
        <a:p>
          <a:endParaRPr lang="ru-RU"/>
        </a:p>
      </dgm:t>
    </dgm:pt>
    <dgm:pt modelId="{D640130E-89E2-4E35-B922-391A257EF625}">
      <dgm:prSet phldrT="[Текст]" custT="1"/>
      <dgm:spPr/>
      <dgm:t>
        <a:bodyPr/>
        <a:lstStyle/>
        <a:p>
          <a:r>
            <a:rPr lang="ru-RU" sz="1400" b="1" dirty="0" smtClean="0"/>
            <a:t>ОБМЕН</a:t>
          </a:r>
          <a:endParaRPr lang="ru-RU" sz="1400" b="1" dirty="0"/>
        </a:p>
      </dgm:t>
    </dgm:pt>
    <dgm:pt modelId="{E49062EE-2FD5-4289-AF7E-B2B545BBBDD9}" type="parTrans" cxnId="{DFEC8469-4844-4E44-9288-EA0A0A265662}">
      <dgm:prSet/>
      <dgm:spPr/>
      <dgm:t>
        <a:bodyPr/>
        <a:lstStyle/>
        <a:p>
          <a:endParaRPr lang="ru-RU"/>
        </a:p>
      </dgm:t>
    </dgm:pt>
    <dgm:pt modelId="{A2753AEA-FBF7-41BF-A0D0-7D718EA24301}" type="sibTrans" cxnId="{DFEC8469-4844-4E44-9288-EA0A0A265662}">
      <dgm:prSet/>
      <dgm:spPr/>
      <dgm:t>
        <a:bodyPr/>
        <a:lstStyle/>
        <a:p>
          <a:endParaRPr lang="ru-RU"/>
        </a:p>
      </dgm:t>
    </dgm:pt>
    <dgm:pt modelId="{4AF1930C-65F3-4C7A-B060-39931E01916B}">
      <dgm:prSet phldrT="[Текст]" custT="1"/>
      <dgm:spPr/>
      <dgm:t>
        <a:bodyPr/>
        <a:lstStyle/>
        <a:p>
          <a:r>
            <a:rPr lang="ru-RU" sz="1400" b="1" dirty="0" smtClean="0"/>
            <a:t>ПОТРЕБЛЕНИЕ</a:t>
          </a:r>
          <a:endParaRPr lang="ru-RU" sz="1400" b="1" dirty="0"/>
        </a:p>
      </dgm:t>
    </dgm:pt>
    <dgm:pt modelId="{5473ECB0-A555-41EE-B3AE-041C7D0A84C3}" type="parTrans" cxnId="{1A710CFA-8EE5-4541-B664-6A2BA5A611AE}">
      <dgm:prSet/>
      <dgm:spPr/>
      <dgm:t>
        <a:bodyPr/>
        <a:lstStyle/>
        <a:p>
          <a:endParaRPr lang="ru-RU"/>
        </a:p>
      </dgm:t>
    </dgm:pt>
    <dgm:pt modelId="{C2123B4C-1ABE-417C-BFB2-17A2DF35C266}" type="sibTrans" cxnId="{1A710CFA-8EE5-4541-B664-6A2BA5A611AE}">
      <dgm:prSet/>
      <dgm:spPr/>
      <dgm:t>
        <a:bodyPr/>
        <a:lstStyle/>
        <a:p>
          <a:endParaRPr lang="ru-RU"/>
        </a:p>
      </dgm:t>
    </dgm:pt>
    <dgm:pt modelId="{ED24A3FA-1692-4C4F-91CB-A26419E61591}">
      <dgm:prSet phldrT="[Текст]" custT="1"/>
      <dgm:spPr/>
      <dgm:t>
        <a:bodyPr/>
        <a:lstStyle/>
        <a:p>
          <a:r>
            <a:rPr lang="ru-RU" sz="1400" b="1" dirty="0" smtClean="0"/>
            <a:t>РЫНОК</a:t>
          </a:r>
          <a:endParaRPr lang="ru-RU" sz="1400" b="1" dirty="0"/>
        </a:p>
      </dgm:t>
    </dgm:pt>
    <dgm:pt modelId="{7FC32896-EE7F-4F22-B1C6-842BFAEDB3DE}" type="parTrans" cxnId="{0E7C12D8-9142-462A-8847-62760637E53D}">
      <dgm:prSet/>
      <dgm:spPr/>
      <dgm:t>
        <a:bodyPr/>
        <a:lstStyle/>
        <a:p>
          <a:endParaRPr lang="ru-RU"/>
        </a:p>
      </dgm:t>
    </dgm:pt>
    <dgm:pt modelId="{329F37C4-C965-4926-B9A9-BCD7C58DEEB5}" type="sibTrans" cxnId="{0E7C12D8-9142-462A-8847-62760637E53D}">
      <dgm:prSet/>
      <dgm:spPr/>
      <dgm:t>
        <a:bodyPr/>
        <a:lstStyle/>
        <a:p>
          <a:endParaRPr lang="ru-RU"/>
        </a:p>
      </dgm:t>
    </dgm:pt>
    <dgm:pt modelId="{17EB498E-8BEF-4770-91C6-626E4E25EE78}">
      <dgm:prSet phldrT="[Текст]" custT="1"/>
      <dgm:spPr/>
      <dgm:t>
        <a:bodyPr/>
        <a:lstStyle/>
        <a:p>
          <a:r>
            <a:rPr lang="ru-RU" sz="1400" b="1" dirty="0" smtClean="0"/>
            <a:t>ДЕНЬГИ</a:t>
          </a:r>
          <a:endParaRPr lang="ru-RU" sz="1400" b="1" dirty="0"/>
        </a:p>
      </dgm:t>
    </dgm:pt>
    <dgm:pt modelId="{99E2C676-384A-451F-A178-B7B1D1DFB663}" type="parTrans" cxnId="{F7AE280E-CCF1-4217-9AB5-6D06C5A50B40}">
      <dgm:prSet/>
      <dgm:spPr/>
      <dgm:t>
        <a:bodyPr/>
        <a:lstStyle/>
        <a:p>
          <a:endParaRPr lang="ru-RU"/>
        </a:p>
      </dgm:t>
    </dgm:pt>
    <dgm:pt modelId="{167F96BE-8C41-4249-9706-BBFD86DDF353}" type="sibTrans" cxnId="{F7AE280E-CCF1-4217-9AB5-6D06C5A50B40}">
      <dgm:prSet/>
      <dgm:spPr/>
      <dgm:t>
        <a:bodyPr/>
        <a:lstStyle/>
        <a:p>
          <a:endParaRPr lang="ru-RU"/>
        </a:p>
      </dgm:t>
    </dgm:pt>
    <dgm:pt modelId="{5F3D885C-BF23-4164-988F-38F8F710CD42}">
      <dgm:prSet phldrT="[Текст]" custT="1"/>
      <dgm:spPr/>
      <dgm:t>
        <a:bodyPr/>
        <a:lstStyle/>
        <a:p>
          <a:r>
            <a:rPr lang="ru-RU" sz="1400" b="1" dirty="0" smtClean="0"/>
            <a:t>СОБСВЕННОСТЬ</a:t>
          </a:r>
          <a:endParaRPr lang="ru-RU" sz="1400" b="1" dirty="0"/>
        </a:p>
      </dgm:t>
    </dgm:pt>
    <dgm:pt modelId="{1180CFFD-A890-44DB-81A3-D07F79CE9657}" type="parTrans" cxnId="{49A538CE-3237-4268-8DEF-C58F7DE17DA2}">
      <dgm:prSet/>
      <dgm:spPr/>
      <dgm:t>
        <a:bodyPr/>
        <a:lstStyle/>
        <a:p>
          <a:endParaRPr lang="ru-RU"/>
        </a:p>
      </dgm:t>
    </dgm:pt>
    <dgm:pt modelId="{0E26B4EE-8BF8-4C4F-B9A3-44A106E3F139}" type="sibTrans" cxnId="{49A538CE-3237-4268-8DEF-C58F7DE17DA2}">
      <dgm:prSet/>
      <dgm:spPr/>
      <dgm:t>
        <a:bodyPr/>
        <a:lstStyle/>
        <a:p>
          <a:endParaRPr lang="ru-RU"/>
        </a:p>
      </dgm:t>
    </dgm:pt>
    <dgm:pt modelId="{9C41A8FC-064A-4968-B287-075DEBBAAFF2}">
      <dgm:prSet phldrT="[Текст]" custT="1"/>
      <dgm:spPr/>
      <dgm:t>
        <a:bodyPr/>
        <a:lstStyle/>
        <a:p>
          <a:pPr algn="r"/>
          <a:r>
            <a:rPr lang="ru-RU" sz="1400" b="1" dirty="0" smtClean="0"/>
            <a:t>СОЦ.ОБЕСПЕЧЕНИЕ</a:t>
          </a:r>
          <a:endParaRPr lang="ru-RU" sz="1400" b="1" dirty="0"/>
        </a:p>
      </dgm:t>
    </dgm:pt>
    <dgm:pt modelId="{39FE2973-C906-447C-A4F2-E759B7700F4B}" type="parTrans" cxnId="{7C81DAF2-7882-4A70-AD41-9987AF55EB57}">
      <dgm:prSet/>
      <dgm:spPr/>
      <dgm:t>
        <a:bodyPr/>
        <a:lstStyle/>
        <a:p>
          <a:endParaRPr lang="ru-RU"/>
        </a:p>
      </dgm:t>
    </dgm:pt>
    <dgm:pt modelId="{80BFF3C0-5EFC-432F-9ED0-1052A82636DE}" type="sibTrans" cxnId="{7C81DAF2-7882-4A70-AD41-9987AF55EB57}">
      <dgm:prSet/>
      <dgm:spPr/>
      <dgm:t>
        <a:bodyPr/>
        <a:lstStyle/>
        <a:p>
          <a:endParaRPr lang="ru-RU"/>
        </a:p>
      </dgm:t>
    </dgm:pt>
    <dgm:pt modelId="{5AFE0C38-4B18-4F46-A319-B84EE2AE8095}">
      <dgm:prSet phldrT="[Текст]" custT="1"/>
      <dgm:spPr/>
      <dgm:t>
        <a:bodyPr/>
        <a:lstStyle/>
        <a:p>
          <a:pPr algn="r"/>
          <a:r>
            <a:rPr lang="ru-RU" sz="1400" b="1" dirty="0" smtClean="0"/>
            <a:t>ЗДРАВООХРАНЕНИЕ</a:t>
          </a:r>
          <a:endParaRPr lang="ru-RU" sz="1400" b="1" dirty="0"/>
        </a:p>
      </dgm:t>
    </dgm:pt>
    <dgm:pt modelId="{4607F6B0-D140-4914-9A50-95A06977630C}" type="parTrans" cxnId="{5EA7022E-B6CF-426D-9B53-9837B317DFB6}">
      <dgm:prSet/>
      <dgm:spPr/>
      <dgm:t>
        <a:bodyPr/>
        <a:lstStyle/>
        <a:p>
          <a:endParaRPr lang="ru-RU"/>
        </a:p>
      </dgm:t>
    </dgm:pt>
    <dgm:pt modelId="{43CD8F6C-7AE8-4727-8C19-C883A0473889}" type="sibTrans" cxnId="{5EA7022E-B6CF-426D-9B53-9837B317DFB6}">
      <dgm:prSet/>
      <dgm:spPr/>
      <dgm:t>
        <a:bodyPr/>
        <a:lstStyle/>
        <a:p>
          <a:endParaRPr lang="ru-RU"/>
        </a:p>
      </dgm:t>
    </dgm:pt>
    <dgm:pt modelId="{11D8B8B7-DCA1-4EE3-AC86-908B1BF5FCB1}" type="pres">
      <dgm:prSet presAssocID="{A8EA8D77-3268-43EC-B463-ACC77AF0A75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8C3B41-A9C9-4610-BFD2-120CB87A3C61}" type="pres">
      <dgm:prSet presAssocID="{A8EA8D77-3268-43EC-B463-ACC77AF0A756}" presName="children" presStyleCnt="0"/>
      <dgm:spPr/>
    </dgm:pt>
    <dgm:pt modelId="{4AA9CE46-A55C-4FED-B1A1-30140E8349A8}" type="pres">
      <dgm:prSet presAssocID="{A8EA8D77-3268-43EC-B463-ACC77AF0A756}" presName="child1group" presStyleCnt="0"/>
      <dgm:spPr/>
    </dgm:pt>
    <dgm:pt modelId="{C5736ED3-CA38-4F53-A78D-CD9353FC8078}" type="pres">
      <dgm:prSet presAssocID="{A8EA8D77-3268-43EC-B463-ACC77AF0A756}" presName="child1" presStyleLbl="bgAcc1" presStyleIdx="0" presStyleCnt="4" custLinFactNeighborX="-13878" custLinFactNeighborY="18004"/>
      <dgm:spPr/>
      <dgm:t>
        <a:bodyPr/>
        <a:lstStyle/>
        <a:p>
          <a:endParaRPr lang="ru-RU"/>
        </a:p>
      </dgm:t>
    </dgm:pt>
    <dgm:pt modelId="{14CC1FC3-5BAC-4BC9-92CA-1757C71CE5E8}" type="pres">
      <dgm:prSet presAssocID="{A8EA8D77-3268-43EC-B463-ACC77AF0A75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51EA92-8B6F-48AD-88D2-7A31C0E496FF}" type="pres">
      <dgm:prSet presAssocID="{A8EA8D77-3268-43EC-B463-ACC77AF0A756}" presName="child2group" presStyleCnt="0"/>
      <dgm:spPr/>
    </dgm:pt>
    <dgm:pt modelId="{9FB2C4DD-3303-4F94-A731-7B3214DB92E5}" type="pres">
      <dgm:prSet presAssocID="{A8EA8D77-3268-43EC-B463-ACC77AF0A756}" presName="child2" presStyleLbl="bgAcc1" presStyleIdx="1" presStyleCnt="4" custLinFactNeighborX="16640" custLinFactNeighborY="30461"/>
      <dgm:spPr/>
      <dgm:t>
        <a:bodyPr/>
        <a:lstStyle/>
        <a:p>
          <a:endParaRPr lang="ru-RU"/>
        </a:p>
      </dgm:t>
    </dgm:pt>
    <dgm:pt modelId="{BDFFAFBE-EEB1-4358-89A8-620463FEBBE9}" type="pres">
      <dgm:prSet presAssocID="{A8EA8D77-3268-43EC-B463-ACC77AF0A75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A5774-BF90-4273-B6A8-7EB12DFCAE47}" type="pres">
      <dgm:prSet presAssocID="{A8EA8D77-3268-43EC-B463-ACC77AF0A756}" presName="child3group" presStyleCnt="0"/>
      <dgm:spPr/>
    </dgm:pt>
    <dgm:pt modelId="{0915F229-866B-4174-AF9E-2AF42EBE87D9}" type="pres">
      <dgm:prSet presAssocID="{A8EA8D77-3268-43EC-B463-ACC77AF0A756}" presName="child3" presStyleLbl="bgAcc1" presStyleIdx="2" presStyleCnt="4" custScaleX="116198"/>
      <dgm:spPr/>
      <dgm:t>
        <a:bodyPr/>
        <a:lstStyle/>
        <a:p>
          <a:endParaRPr lang="ru-RU"/>
        </a:p>
      </dgm:t>
    </dgm:pt>
    <dgm:pt modelId="{CE17B7B3-F0DF-4DDB-A786-0C066D2E21BB}" type="pres">
      <dgm:prSet presAssocID="{A8EA8D77-3268-43EC-B463-ACC77AF0A75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3C9AB-F93B-409E-BBF6-DA52EE50B070}" type="pres">
      <dgm:prSet presAssocID="{A8EA8D77-3268-43EC-B463-ACC77AF0A756}" presName="child4group" presStyleCnt="0"/>
      <dgm:spPr/>
    </dgm:pt>
    <dgm:pt modelId="{56FF6F28-9132-473C-8571-E1F157E86A16}" type="pres">
      <dgm:prSet presAssocID="{A8EA8D77-3268-43EC-B463-ACC77AF0A756}" presName="child4" presStyleLbl="bgAcc1" presStyleIdx="3" presStyleCnt="4" custScaleX="122319" custScaleY="144991" custLinFactNeighborX="-13479" custLinFactNeighborY="-10049"/>
      <dgm:spPr/>
      <dgm:t>
        <a:bodyPr/>
        <a:lstStyle/>
        <a:p>
          <a:endParaRPr lang="ru-RU"/>
        </a:p>
      </dgm:t>
    </dgm:pt>
    <dgm:pt modelId="{9BDED721-6DEE-4723-9CFD-C5296CBD9BFE}" type="pres">
      <dgm:prSet presAssocID="{A8EA8D77-3268-43EC-B463-ACC77AF0A75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7D6F8-4FE1-46AD-A37E-D59612E4456B}" type="pres">
      <dgm:prSet presAssocID="{A8EA8D77-3268-43EC-B463-ACC77AF0A756}" presName="childPlaceholder" presStyleCnt="0"/>
      <dgm:spPr/>
    </dgm:pt>
    <dgm:pt modelId="{2066C68B-A09B-48B6-B685-D0E44755A054}" type="pres">
      <dgm:prSet presAssocID="{A8EA8D77-3268-43EC-B463-ACC77AF0A756}" presName="circle" presStyleCnt="0"/>
      <dgm:spPr/>
    </dgm:pt>
    <dgm:pt modelId="{9A336287-77DD-47F9-A8B4-DA7D02F22C45}" type="pres">
      <dgm:prSet presAssocID="{A8EA8D77-3268-43EC-B463-ACC77AF0A756}" presName="quadrant1" presStyleLbl="node1" presStyleIdx="0" presStyleCnt="4" custScaleX="990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C24514-3F84-49AA-AD3B-63C72902A1D8}" type="pres">
      <dgm:prSet presAssocID="{A8EA8D77-3268-43EC-B463-ACC77AF0A756}" presName="quadrant2" presStyleLbl="node1" presStyleIdx="1" presStyleCnt="4" custScaleX="917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BA9C7-DF38-4FAA-9CC2-4AC847D38AAD}" type="pres">
      <dgm:prSet presAssocID="{A8EA8D77-3268-43EC-B463-ACC77AF0A756}" presName="quadrant3" presStyleLbl="node1" presStyleIdx="2" presStyleCnt="4" custScaleX="917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72936-A326-4372-BAE2-66CD157EB125}" type="pres">
      <dgm:prSet presAssocID="{A8EA8D77-3268-43EC-B463-ACC77AF0A756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3F82C-2E52-4078-B598-65A43D45B46C}" type="pres">
      <dgm:prSet presAssocID="{A8EA8D77-3268-43EC-B463-ACC77AF0A756}" presName="quadrantPlaceholder" presStyleCnt="0"/>
      <dgm:spPr/>
    </dgm:pt>
    <dgm:pt modelId="{7BD8650C-E8D1-41E7-9DF9-F797A801EA32}" type="pres">
      <dgm:prSet presAssocID="{A8EA8D77-3268-43EC-B463-ACC77AF0A756}" presName="center1" presStyleLbl="fgShp" presStyleIdx="0" presStyleCnt="2"/>
      <dgm:spPr/>
    </dgm:pt>
    <dgm:pt modelId="{CD6AAEC9-6EF1-4DCA-8976-30ACC369DD62}" type="pres">
      <dgm:prSet presAssocID="{A8EA8D77-3268-43EC-B463-ACC77AF0A756}" presName="center2" presStyleLbl="fgShp" presStyleIdx="1" presStyleCnt="2"/>
      <dgm:spPr/>
    </dgm:pt>
  </dgm:ptLst>
  <dgm:cxnLst>
    <dgm:cxn modelId="{017E081D-1EC1-4762-8814-7952ABDA2500}" type="presOf" srcId="{3D2976B0-772F-4FA6-913B-1B2E3963382D}" destId="{14CC1FC3-5BAC-4BC9-92CA-1757C71CE5E8}" srcOrd="1" destOrd="3" presId="urn:microsoft.com/office/officeart/2005/8/layout/cycle4"/>
    <dgm:cxn modelId="{E3C2A3B3-1D52-47A7-A518-77F8C9D6B6C1}" type="presOf" srcId="{ED24A3FA-1692-4C4F-91CB-A26419E61591}" destId="{56FF6F28-9132-473C-8571-E1F157E86A16}" srcOrd="0" destOrd="4" presId="urn:microsoft.com/office/officeart/2005/8/layout/cycle4"/>
    <dgm:cxn modelId="{1FDDA4D0-7C05-4FFD-AA70-920C3246E440}" srcId="{D96A7C15-C16E-47CC-AA68-2417747D19D6}" destId="{89D951F3-EA1C-4E4E-9503-9752F92C0C01}" srcOrd="0" destOrd="0" parTransId="{8BCB85BB-A412-40FD-BB42-C5276B1B866D}" sibTransId="{7B6B4EDE-ECA1-4BEC-AC90-B2AED33DE38C}"/>
    <dgm:cxn modelId="{08845719-63F9-4661-8D68-F8519064E613}" srcId="{2CB3264B-6310-4B47-801D-A4A0315DBDCB}" destId="{C3BBB60B-09BA-43D5-8531-A90DD90A36F8}" srcOrd="2" destOrd="0" parTransId="{322BE088-81A3-4C45-8E49-D0AF7F288F63}" sibTransId="{6D7FE178-ED6A-49F2-A6CB-DA740FB5B045}"/>
    <dgm:cxn modelId="{B755C295-DDC0-4834-8F56-4AA94B548A0D}" srcId="{A8EA8D77-3268-43EC-B463-ACC77AF0A756}" destId="{15424BB6-1BAB-4A18-B6B0-81E699EECAB6}" srcOrd="3" destOrd="0" parTransId="{88191144-AB99-40FF-A410-B95421D502B8}" sibTransId="{34CE653E-9434-41D0-A4B8-2ACF70CFA406}"/>
    <dgm:cxn modelId="{E4310E64-F60A-403F-9AFC-0CD63996EA45}" srcId="{A8EA8D77-3268-43EC-B463-ACC77AF0A756}" destId="{953E7405-2114-4E99-940C-879FA9308694}" srcOrd="2" destOrd="0" parTransId="{764D1EF1-6C5E-4FBE-9CA0-FAF285F89890}" sibTransId="{1795D79D-C736-42E5-A118-621B724ADFBB}"/>
    <dgm:cxn modelId="{F7AE280E-CCF1-4217-9AB5-6D06C5A50B40}" srcId="{15424BB6-1BAB-4A18-B6B0-81E699EECAB6}" destId="{17EB498E-8BEF-4770-91C6-626E4E25EE78}" srcOrd="5" destOrd="0" parTransId="{99E2C676-384A-451F-A178-B7B1D1DFB663}" sibTransId="{167F96BE-8C41-4249-9706-BBFD86DDF353}"/>
    <dgm:cxn modelId="{2985BF65-E60F-4F05-B4DA-1918AA0E9187}" srcId="{2CB3264B-6310-4B47-801D-A4A0315DBDCB}" destId="{7D096BF3-1B89-45F0-85AE-14FD084E646E}" srcOrd="1" destOrd="0" parTransId="{7DC36E2C-0CE4-498D-B02B-348100DA2E9E}" sibTransId="{0EFBCFA5-4D6D-4135-BE8B-6DE60C216F5E}"/>
    <dgm:cxn modelId="{5595339F-B5A9-4ECA-8E98-CB1D5BB54796}" srcId="{D96A7C15-C16E-47CC-AA68-2417747D19D6}" destId="{856B80EB-40D4-4A64-9160-2010CEFBB678}" srcOrd="4" destOrd="0" parTransId="{BC32F420-5375-4994-BB13-95EEDAFE7452}" sibTransId="{AC5C789C-A124-4DA2-8E95-27E5D5497A1A}"/>
    <dgm:cxn modelId="{ED5A7604-2685-4E61-84F0-71EAC4274F9C}" srcId="{D96A7C15-C16E-47CC-AA68-2417747D19D6}" destId="{684982C0-6298-4B06-902E-90A2F647E83E}" srcOrd="2" destOrd="0" parTransId="{FBD28A2D-29DC-4119-9A3F-914F5124391C}" sibTransId="{4E43B594-5C58-4009-BB66-0342873B9903}"/>
    <dgm:cxn modelId="{CA166E77-C1A8-4177-BBF0-BD26B835A234}" srcId="{2CB3264B-6310-4B47-801D-A4A0315DBDCB}" destId="{F83DA889-B4F0-40DA-A326-037344BC73C6}" srcOrd="5" destOrd="0" parTransId="{6E8D1D11-891E-439E-A0B8-D43DB7C135BF}" sibTransId="{EA87AD30-EABC-4050-A370-F7F9FDF35A79}"/>
    <dgm:cxn modelId="{9ECFF9FC-DD49-4638-9A92-ED871B36C29D}" type="presOf" srcId="{3D2976B0-772F-4FA6-913B-1B2E3963382D}" destId="{C5736ED3-CA38-4F53-A78D-CD9353FC8078}" srcOrd="0" destOrd="3" presId="urn:microsoft.com/office/officeart/2005/8/layout/cycle4"/>
    <dgm:cxn modelId="{6D85B7A9-0156-44F7-B0E6-0FED2A83A4DA}" type="presOf" srcId="{85D4137A-C04A-4410-B817-15FB11F462C4}" destId="{CE17B7B3-F0DF-4DDB-A786-0C066D2E21BB}" srcOrd="1" destOrd="3" presId="urn:microsoft.com/office/officeart/2005/8/layout/cycle4"/>
    <dgm:cxn modelId="{3C4738E0-10E5-46B5-AC68-CFB7660ABDDD}" srcId="{A8EA8D77-3268-43EC-B463-ACC77AF0A756}" destId="{2CB3264B-6310-4B47-801D-A4A0315DBDCB}" srcOrd="0" destOrd="0" parTransId="{6FA059DE-1535-453E-83F5-ABAFEBDFF01F}" sibTransId="{9525C1DC-50DB-4CF0-8A68-C1768D49B1BA}"/>
    <dgm:cxn modelId="{673EA986-3917-484F-88E2-06163E646474}" type="presOf" srcId="{D640130E-89E2-4E35-B922-391A257EF625}" destId="{56FF6F28-9132-473C-8571-E1F157E86A16}" srcOrd="0" destOrd="2" presId="urn:microsoft.com/office/officeart/2005/8/layout/cycle4"/>
    <dgm:cxn modelId="{60CCA486-D3AE-493E-B890-C4405603936D}" type="presOf" srcId="{7BC37575-F45E-45DC-82C8-E699A7C0FB2A}" destId="{14CC1FC3-5BAC-4BC9-92CA-1757C71CE5E8}" srcOrd="1" destOrd="0" presId="urn:microsoft.com/office/officeart/2005/8/layout/cycle4"/>
    <dgm:cxn modelId="{FD5E4D97-C8E8-48B6-8E6C-04689CDAE2FB}" srcId="{A8EA8D77-3268-43EC-B463-ACC77AF0A756}" destId="{D96A7C15-C16E-47CC-AA68-2417747D19D6}" srcOrd="1" destOrd="0" parTransId="{A632C78B-6C05-4E2A-85F9-E8EB6DCBFAF9}" sibTransId="{7468083A-F074-4812-A14F-327460EE3E6F}"/>
    <dgm:cxn modelId="{FAB7D7D4-105B-4154-9AFE-DAE5D3339FAF}" type="presOf" srcId="{5AFE0C38-4B18-4F46-A319-B84EE2AE8095}" destId="{0915F229-866B-4174-AF9E-2AF42EBE87D9}" srcOrd="0" destOrd="2" presId="urn:microsoft.com/office/officeart/2005/8/layout/cycle4"/>
    <dgm:cxn modelId="{E021EC6D-B2DB-43BB-97C2-05C7000B6294}" srcId="{2CB3264B-6310-4B47-801D-A4A0315DBDCB}" destId="{7BC37575-F45E-45DC-82C8-E699A7C0FB2A}" srcOrd="0" destOrd="0" parTransId="{8498F0E7-AED6-489E-861B-C164D6EC0233}" sibTransId="{9432E927-6F50-4550-9743-0683F77510FF}"/>
    <dgm:cxn modelId="{1F5D5B2E-6112-457C-871F-96FA118368FF}" type="presOf" srcId="{C09F8E06-F74D-4DCA-8CC3-AB956448DA6A}" destId="{BDFFAFBE-EEB1-4358-89A8-620463FEBBE9}" srcOrd="1" destOrd="3" presId="urn:microsoft.com/office/officeart/2005/8/layout/cycle4"/>
    <dgm:cxn modelId="{49A538CE-3237-4268-8DEF-C58F7DE17DA2}" srcId="{15424BB6-1BAB-4A18-B6B0-81E699EECAB6}" destId="{5F3D885C-BF23-4164-988F-38F8F710CD42}" srcOrd="6" destOrd="0" parTransId="{1180CFFD-A890-44DB-81A3-D07F79CE9657}" sibTransId="{0E26B4EE-8BF8-4C4F-B9A3-44A106E3F139}"/>
    <dgm:cxn modelId="{2186F3F1-5C9C-4F8A-BF03-D1F4806691B9}" type="presOf" srcId="{85D4137A-C04A-4410-B817-15FB11F462C4}" destId="{0915F229-866B-4174-AF9E-2AF42EBE87D9}" srcOrd="0" destOrd="3" presId="urn:microsoft.com/office/officeart/2005/8/layout/cycle4"/>
    <dgm:cxn modelId="{D5513ECF-C56E-469A-848F-C43C84FE3322}" srcId="{2CB3264B-6310-4B47-801D-A4A0315DBDCB}" destId="{23FD1F58-5D20-4DDD-A08C-C46719C63FEC}" srcOrd="4" destOrd="0" parTransId="{5A0FB2E9-B2F2-4DDB-802B-7135E2855680}" sibTransId="{49711995-9C50-463E-8111-08B6523DB3EE}"/>
    <dgm:cxn modelId="{2B3DD424-4CF4-403C-BF07-57C5A1B06D5C}" type="presOf" srcId="{1A533276-68A4-4BC1-91AC-6E7A1C88C811}" destId="{CE17B7B3-F0DF-4DDB-A786-0C066D2E21BB}" srcOrd="1" destOrd="0" presId="urn:microsoft.com/office/officeart/2005/8/layout/cycle4"/>
    <dgm:cxn modelId="{DFEC8469-4844-4E44-9288-EA0A0A265662}" srcId="{15424BB6-1BAB-4A18-B6B0-81E699EECAB6}" destId="{D640130E-89E2-4E35-B922-391A257EF625}" srcOrd="2" destOrd="0" parTransId="{E49062EE-2FD5-4289-AF7E-B2B545BBBDD9}" sibTransId="{A2753AEA-FBF7-41BF-A0D0-7D718EA24301}"/>
    <dgm:cxn modelId="{ACF2EA08-A686-47B8-81F9-E4587FE85FBB}" type="presOf" srcId="{C3BBB60B-09BA-43D5-8531-A90DD90A36F8}" destId="{14CC1FC3-5BAC-4BC9-92CA-1757C71CE5E8}" srcOrd="1" destOrd="2" presId="urn:microsoft.com/office/officeart/2005/8/layout/cycle4"/>
    <dgm:cxn modelId="{0B65D631-B2B0-4CBB-B979-ADF8F507490D}" type="presOf" srcId="{A8EA8D77-3268-43EC-B463-ACC77AF0A756}" destId="{11D8B8B7-DCA1-4EE3-AC86-908B1BF5FCB1}" srcOrd="0" destOrd="0" presId="urn:microsoft.com/office/officeart/2005/8/layout/cycle4"/>
    <dgm:cxn modelId="{FBF78566-DCC4-4660-89F5-A25AC4CBEA51}" type="presOf" srcId="{F372DFFE-73C6-4FCE-AC91-C90D5090AB54}" destId="{BDFFAFBE-EEB1-4358-89A8-620463FEBBE9}" srcOrd="1" destOrd="1" presId="urn:microsoft.com/office/officeart/2005/8/layout/cycle4"/>
    <dgm:cxn modelId="{078FDF08-B7EB-45EE-B592-9A2AA40351E1}" type="presOf" srcId="{F83DA889-B4F0-40DA-A326-037344BC73C6}" destId="{14CC1FC3-5BAC-4BC9-92CA-1757C71CE5E8}" srcOrd="1" destOrd="5" presId="urn:microsoft.com/office/officeart/2005/8/layout/cycle4"/>
    <dgm:cxn modelId="{815D4981-833B-4B2F-B7CF-3A2DBFBF8CD0}" type="presOf" srcId="{71442360-E770-4B01-A0E2-31806A17E451}" destId="{9BDED721-6DEE-4723-9CFD-C5296CBD9BFE}" srcOrd="1" destOrd="0" presId="urn:microsoft.com/office/officeart/2005/8/layout/cycle4"/>
    <dgm:cxn modelId="{1A710CFA-8EE5-4541-B664-6A2BA5A611AE}" srcId="{15424BB6-1BAB-4A18-B6B0-81E699EECAB6}" destId="{4AF1930C-65F3-4C7A-B060-39931E01916B}" srcOrd="3" destOrd="0" parTransId="{5473ECB0-A555-41EE-B3AE-041C7D0A84C3}" sibTransId="{C2123B4C-1ABE-417C-BFB2-17A2DF35C266}"/>
    <dgm:cxn modelId="{88288860-8BD1-4D76-8A01-F773FB42FABA}" type="presOf" srcId="{856B80EB-40D4-4A64-9160-2010CEFBB678}" destId="{BDFFAFBE-EEB1-4358-89A8-620463FEBBE9}" srcOrd="1" destOrd="4" presId="urn:microsoft.com/office/officeart/2005/8/layout/cycle4"/>
    <dgm:cxn modelId="{FBA2247D-BB6A-4CAA-AA53-E0201BC8F25F}" type="presOf" srcId="{7D096BF3-1B89-45F0-85AE-14FD084E646E}" destId="{14CC1FC3-5BAC-4BC9-92CA-1757C71CE5E8}" srcOrd="1" destOrd="1" presId="urn:microsoft.com/office/officeart/2005/8/layout/cycle4"/>
    <dgm:cxn modelId="{EEA157FA-B8CA-4F99-856F-401CA2CE9EF2}" type="presOf" srcId="{9C41A8FC-064A-4968-B287-075DEBBAAFF2}" destId="{0915F229-866B-4174-AF9E-2AF42EBE87D9}" srcOrd="0" destOrd="1" presId="urn:microsoft.com/office/officeart/2005/8/layout/cycle4"/>
    <dgm:cxn modelId="{3AD7B27B-1371-42FA-93A6-854832624E3C}" srcId="{15424BB6-1BAB-4A18-B6B0-81E699EECAB6}" destId="{71442360-E770-4B01-A0E2-31806A17E451}" srcOrd="0" destOrd="0" parTransId="{9CA170B6-F0E7-45E3-83EA-16CE05A4A9F1}" sibTransId="{E0322B45-62DF-43DC-AFBC-A320E71FCBFF}"/>
    <dgm:cxn modelId="{D36EFE83-A3A3-46B1-8A4A-A4DC050D6CC6}" type="presOf" srcId="{684982C0-6298-4B06-902E-90A2F647E83E}" destId="{9FB2C4DD-3303-4F94-A731-7B3214DB92E5}" srcOrd="0" destOrd="2" presId="urn:microsoft.com/office/officeart/2005/8/layout/cycle4"/>
    <dgm:cxn modelId="{3F084D3B-D110-4BE1-85EF-A0B3B631B777}" type="presOf" srcId="{17EB498E-8BEF-4770-91C6-626E4E25EE78}" destId="{56FF6F28-9132-473C-8571-E1F157E86A16}" srcOrd="0" destOrd="5" presId="urn:microsoft.com/office/officeart/2005/8/layout/cycle4"/>
    <dgm:cxn modelId="{DECDC208-A78D-43C3-AC4F-905DCCBD2D20}" type="presOf" srcId="{4AF1930C-65F3-4C7A-B060-39931E01916B}" destId="{56FF6F28-9132-473C-8571-E1F157E86A16}" srcOrd="0" destOrd="3" presId="urn:microsoft.com/office/officeart/2005/8/layout/cycle4"/>
    <dgm:cxn modelId="{5EA7022E-B6CF-426D-9B53-9837B317DFB6}" srcId="{953E7405-2114-4E99-940C-879FA9308694}" destId="{5AFE0C38-4B18-4F46-A319-B84EE2AE8095}" srcOrd="2" destOrd="0" parTransId="{4607F6B0-D140-4914-9A50-95A06977630C}" sibTransId="{43CD8F6C-7AE8-4727-8C19-C883A0473889}"/>
    <dgm:cxn modelId="{67615221-A962-4E8E-B61B-0C6B645F5A70}" type="presOf" srcId="{89D951F3-EA1C-4E4E-9503-9752F92C0C01}" destId="{9FB2C4DD-3303-4F94-A731-7B3214DB92E5}" srcOrd="0" destOrd="0" presId="urn:microsoft.com/office/officeart/2005/8/layout/cycle4"/>
    <dgm:cxn modelId="{2AEB7EA3-D62B-4796-BE17-98FD420EE0B5}" srcId="{2CB3264B-6310-4B47-801D-A4A0315DBDCB}" destId="{3D2976B0-772F-4FA6-913B-1B2E3963382D}" srcOrd="3" destOrd="0" parTransId="{E6EE9E3E-894C-42D8-AE96-4D6C2423BC3B}" sibTransId="{32A6A675-C68C-417A-B896-08061E8A9B0D}"/>
    <dgm:cxn modelId="{D1E78F9C-3749-4730-85E1-E8D659832329}" type="presOf" srcId="{ED24A3FA-1692-4C4F-91CB-A26419E61591}" destId="{9BDED721-6DEE-4723-9CFD-C5296CBD9BFE}" srcOrd="1" destOrd="4" presId="urn:microsoft.com/office/officeart/2005/8/layout/cycle4"/>
    <dgm:cxn modelId="{D3C16A42-9E6D-4D57-AB44-81482D808C33}" srcId="{953E7405-2114-4E99-940C-879FA9308694}" destId="{85D4137A-C04A-4410-B817-15FB11F462C4}" srcOrd="3" destOrd="0" parTransId="{AF65C3CE-ADC9-41E1-80EA-E302A9E43A59}" sibTransId="{3926122D-2090-4539-A36F-5F4753FE70C1}"/>
    <dgm:cxn modelId="{6D5D22E2-134C-4CDE-A3F1-9E28E37F6FFE}" type="presOf" srcId="{9C41A8FC-064A-4968-B287-075DEBBAAFF2}" destId="{CE17B7B3-F0DF-4DDB-A786-0C066D2E21BB}" srcOrd="1" destOrd="1" presId="urn:microsoft.com/office/officeart/2005/8/layout/cycle4"/>
    <dgm:cxn modelId="{97982FCC-939B-4880-8E97-EBD0D9777192}" srcId="{D96A7C15-C16E-47CC-AA68-2417747D19D6}" destId="{C09F8E06-F74D-4DCA-8CC3-AB956448DA6A}" srcOrd="3" destOrd="0" parTransId="{99442BC9-600C-4561-9988-8CEB938EFBB5}" sibTransId="{1A1FF3B1-6F4E-4DE9-8466-D8CD1EC0F62B}"/>
    <dgm:cxn modelId="{CF2EC5BB-6B50-4E04-9208-7AD9B43DC1B4}" type="presOf" srcId="{15424BB6-1BAB-4A18-B6B0-81E699EECAB6}" destId="{64F72936-A326-4372-BAE2-66CD157EB125}" srcOrd="0" destOrd="0" presId="urn:microsoft.com/office/officeart/2005/8/layout/cycle4"/>
    <dgm:cxn modelId="{728BE5D7-7065-4FD8-9EA6-51C29B2401B3}" type="presOf" srcId="{C09F8E06-F74D-4DCA-8CC3-AB956448DA6A}" destId="{9FB2C4DD-3303-4F94-A731-7B3214DB92E5}" srcOrd="0" destOrd="3" presId="urn:microsoft.com/office/officeart/2005/8/layout/cycle4"/>
    <dgm:cxn modelId="{7F6263AD-4049-4E6B-9224-1952441D9C50}" type="presOf" srcId="{2CB3264B-6310-4B47-801D-A4A0315DBDCB}" destId="{9A336287-77DD-47F9-A8B4-DA7D02F22C45}" srcOrd="0" destOrd="0" presId="urn:microsoft.com/office/officeart/2005/8/layout/cycle4"/>
    <dgm:cxn modelId="{F11DA55D-A59D-4B19-92A6-32E947D5B591}" type="presOf" srcId="{199B8E42-CF48-4A1A-8612-23BF067FB49F}" destId="{9BDED721-6DEE-4723-9CFD-C5296CBD9BFE}" srcOrd="1" destOrd="1" presId="urn:microsoft.com/office/officeart/2005/8/layout/cycle4"/>
    <dgm:cxn modelId="{EFE592C9-CE13-4D51-91C0-67C304480DBD}" type="presOf" srcId="{71442360-E770-4B01-A0E2-31806A17E451}" destId="{56FF6F28-9132-473C-8571-E1F157E86A16}" srcOrd="0" destOrd="0" presId="urn:microsoft.com/office/officeart/2005/8/layout/cycle4"/>
    <dgm:cxn modelId="{CAD56CAC-7DBA-4F01-B254-83EBEA5F97F3}" type="presOf" srcId="{5AFE0C38-4B18-4F46-A319-B84EE2AE8095}" destId="{CE17B7B3-F0DF-4DDB-A786-0C066D2E21BB}" srcOrd="1" destOrd="2" presId="urn:microsoft.com/office/officeart/2005/8/layout/cycle4"/>
    <dgm:cxn modelId="{0AB25099-AB9B-44D4-AAE2-C8FBC8191CAC}" srcId="{15424BB6-1BAB-4A18-B6B0-81E699EECAB6}" destId="{199B8E42-CF48-4A1A-8612-23BF067FB49F}" srcOrd="1" destOrd="0" parTransId="{0399AB0F-EDC1-4F51-A7A1-842EDDA49069}" sibTransId="{88F4909F-8DFB-4ECB-8575-7E472A705E4D}"/>
    <dgm:cxn modelId="{86213877-747C-4AEB-9E7C-76EFA9D915D1}" type="presOf" srcId="{23FD1F58-5D20-4DDD-A08C-C46719C63FEC}" destId="{C5736ED3-CA38-4F53-A78D-CD9353FC8078}" srcOrd="0" destOrd="4" presId="urn:microsoft.com/office/officeart/2005/8/layout/cycle4"/>
    <dgm:cxn modelId="{7C81DAF2-7882-4A70-AD41-9987AF55EB57}" srcId="{953E7405-2114-4E99-940C-879FA9308694}" destId="{9C41A8FC-064A-4968-B287-075DEBBAAFF2}" srcOrd="1" destOrd="0" parTransId="{39FE2973-C906-447C-A4F2-E759B7700F4B}" sibTransId="{80BFF3C0-5EFC-432F-9ED0-1052A82636DE}"/>
    <dgm:cxn modelId="{D8E73D26-71FE-49E7-B719-C62A53110EAA}" type="presOf" srcId="{953E7405-2114-4E99-940C-879FA9308694}" destId="{F55BA9C7-DF38-4FAA-9CC2-4AC847D38AAD}" srcOrd="0" destOrd="0" presId="urn:microsoft.com/office/officeart/2005/8/layout/cycle4"/>
    <dgm:cxn modelId="{1C620D7B-7600-482C-835C-BD5B104CECD2}" srcId="{953E7405-2114-4E99-940C-879FA9308694}" destId="{1A533276-68A4-4BC1-91AC-6E7A1C88C811}" srcOrd="0" destOrd="0" parTransId="{B09D2578-ED93-460D-AC2B-6574228F837D}" sibTransId="{65E9E0A6-240C-478A-B50F-6BAD449146CF}"/>
    <dgm:cxn modelId="{11D4947C-EA3D-421A-8416-853A9EE59244}" type="presOf" srcId="{7BC37575-F45E-45DC-82C8-E699A7C0FB2A}" destId="{C5736ED3-CA38-4F53-A78D-CD9353FC8078}" srcOrd="0" destOrd="0" presId="urn:microsoft.com/office/officeart/2005/8/layout/cycle4"/>
    <dgm:cxn modelId="{2763F283-5832-4443-AB05-8D62B931B596}" type="presOf" srcId="{199B8E42-CF48-4A1A-8612-23BF067FB49F}" destId="{56FF6F28-9132-473C-8571-E1F157E86A16}" srcOrd="0" destOrd="1" presId="urn:microsoft.com/office/officeart/2005/8/layout/cycle4"/>
    <dgm:cxn modelId="{F5A1BAA7-29A6-4321-8F11-12A3F924D217}" type="presOf" srcId="{1A533276-68A4-4BC1-91AC-6E7A1C88C811}" destId="{0915F229-866B-4174-AF9E-2AF42EBE87D9}" srcOrd="0" destOrd="0" presId="urn:microsoft.com/office/officeart/2005/8/layout/cycle4"/>
    <dgm:cxn modelId="{AD70B8A0-EBCC-4EB4-922A-EC6D9254227C}" type="presOf" srcId="{F372DFFE-73C6-4FCE-AC91-C90D5090AB54}" destId="{9FB2C4DD-3303-4F94-A731-7B3214DB92E5}" srcOrd="0" destOrd="1" presId="urn:microsoft.com/office/officeart/2005/8/layout/cycle4"/>
    <dgm:cxn modelId="{43D64127-E57D-4177-918D-0F4680E4AA2C}" srcId="{D96A7C15-C16E-47CC-AA68-2417747D19D6}" destId="{F372DFFE-73C6-4FCE-AC91-C90D5090AB54}" srcOrd="1" destOrd="0" parTransId="{F482892C-FEB4-4E87-90FA-91B12B8B1F20}" sibTransId="{C601FC9A-ACED-43D1-BD2F-76B942B1DE34}"/>
    <dgm:cxn modelId="{DC97625A-A0AC-4F76-9829-A985B2D46FE5}" type="presOf" srcId="{4AF1930C-65F3-4C7A-B060-39931E01916B}" destId="{9BDED721-6DEE-4723-9CFD-C5296CBD9BFE}" srcOrd="1" destOrd="3" presId="urn:microsoft.com/office/officeart/2005/8/layout/cycle4"/>
    <dgm:cxn modelId="{84D68FD2-F8C7-4846-9D58-A301897E9FA1}" type="presOf" srcId="{C3BBB60B-09BA-43D5-8531-A90DD90A36F8}" destId="{C5736ED3-CA38-4F53-A78D-CD9353FC8078}" srcOrd="0" destOrd="2" presId="urn:microsoft.com/office/officeart/2005/8/layout/cycle4"/>
    <dgm:cxn modelId="{0697A978-95D8-4638-AB0E-315A2B228466}" type="presOf" srcId="{D96A7C15-C16E-47CC-AA68-2417747D19D6}" destId="{F7C24514-3F84-49AA-AD3B-63C72902A1D8}" srcOrd="0" destOrd="0" presId="urn:microsoft.com/office/officeart/2005/8/layout/cycle4"/>
    <dgm:cxn modelId="{0E7C12D8-9142-462A-8847-62760637E53D}" srcId="{15424BB6-1BAB-4A18-B6B0-81E699EECAB6}" destId="{ED24A3FA-1692-4C4F-91CB-A26419E61591}" srcOrd="4" destOrd="0" parTransId="{7FC32896-EE7F-4F22-B1C6-842BFAEDB3DE}" sibTransId="{329F37C4-C965-4926-B9A9-BCD7C58DEEB5}"/>
    <dgm:cxn modelId="{43B082E3-11A0-4CDB-BD46-973D31091C1E}" type="presOf" srcId="{684982C0-6298-4B06-902E-90A2F647E83E}" destId="{BDFFAFBE-EEB1-4358-89A8-620463FEBBE9}" srcOrd="1" destOrd="2" presId="urn:microsoft.com/office/officeart/2005/8/layout/cycle4"/>
    <dgm:cxn modelId="{07069954-1AEC-4DC9-9953-948A008EC902}" type="presOf" srcId="{D640130E-89E2-4E35-B922-391A257EF625}" destId="{9BDED721-6DEE-4723-9CFD-C5296CBD9BFE}" srcOrd="1" destOrd="2" presId="urn:microsoft.com/office/officeart/2005/8/layout/cycle4"/>
    <dgm:cxn modelId="{C6BC22CD-DE7F-40CD-AC77-B52FBAF26583}" type="presOf" srcId="{F83DA889-B4F0-40DA-A326-037344BC73C6}" destId="{C5736ED3-CA38-4F53-A78D-CD9353FC8078}" srcOrd="0" destOrd="5" presId="urn:microsoft.com/office/officeart/2005/8/layout/cycle4"/>
    <dgm:cxn modelId="{D7E1BA70-8242-4CF3-8883-EDD161195298}" type="presOf" srcId="{17EB498E-8BEF-4770-91C6-626E4E25EE78}" destId="{9BDED721-6DEE-4723-9CFD-C5296CBD9BFE}" srcOrd="1" destOrd="5" presId="urn:microsoft.com/office/officeart/2005/8/layout/cycle4"/>
    <dgm:cxn modelId="{DA07F900-0D00-460D-8E84-16625447F75B}" type="presOf" srcId="{7D096BF3-1B89-45F0-85AE-14FD084E646E}" destId="{C5736ED3-CA38-4F53-A78D-CD9353FC8078}" srcOrd="0" destOrd="1" presId="urn:microsoft.com/office/officeart/2005/8/layout/cycle4"/>
    <dgm:cxn modelId="{4989462E-B317-4C19-A934-CCA8F099D432}" type="presOf" srcId="{89D951F3-EA1C-4E4E-9503-9752F92C0C01}" destId="{BDFFAFBE-EEB1-4358-89A8-620463FEBBE9}" srcOrd="1" destOrd="0" presId="urn:microsoft.com/office/officeart/2005/8/layout/cycle4"/>
    <dgm:cxn modelId="{7495B422-DB07-49B6-903F-0692C7832318}" type="presOf" srcId="{5F3D885C-BF23-4164-988F-38F8F710CD42}" destId="{9BDED721-6DEE-4723-9CFD-C5296CBD9BFE}" srcOrd="1" destOrd="6" presId="urn:microsoft.com/office/officeart/2005/8/layout/cycle4"/>
    <dgm:cxn modelId="{02CDABCD-8BF9-4300-A8B9-73A7B6638080}" type="presOf" srcId="{856B80EB-40D4-4A64-9160-2010CEFBB678}" destId="{9FB2C4DD-3303-4F94-A731-7B3214DB92E5}" srcOrd="0" destOrd="4" presId="urn:microsoft.com/office/officeart/2005/8/layout/cycle4"/>
    <dgm:cxn modelId="{AF1DD5D1-2A9C-4515-9E62-51A48802ABE1}" type="presOf" srcId="{5F3D885C-BF23-4164-988F-38F8F710CD42}" destId="{56FF6F28-9132-473C-8571-E1F157E86A16}" srcOrd="0" destOrd="6" presId="urn:microsoft.com/office/officeart/2005/8/layout/cycle4"/>
    <dgm:cxn modelId="{06E26B03-3F1A-413A-9179-497C5F9011E5}" type="presOf" srcId="{23FD1F58-5D20-4DDD-A08C-C46719C63FEC}" destId="{14CC1FC3-5BAC-4BC9-92CA-1757C71CE5E8}" srcOrd="1" destOrd="4" presId="urn:microsoft.com/office/officeart/2005/8/layout/cycle4"/>
    <dgm:cxn modelId="{A3830AC5-CB2C-426A-B591-306AD56AFF75}" type="presParOf" srcId="{11D8B8B7-DCA1-4EE3-AC86-908B1BF5FCB1}" destId="{248C3B41-A9C9-4610-BFD2-120CB87A3C61}" srcOrd="0" destOrd="0" presId="urn:microsoft.com/office/officeart/2005/8/layout/cycle4"/>
    <dgm:cxn modelId="{96542961-8863-4530-AE1E-F02FECDC1C41}" type="presParOf" srcId="{248C3B41-A9C9-4610-BFD2-120CB87A3C61}" destId="{4AA9CE46-A55C-4FED-B1A1-30140E8349A8}" srcOrd="0" destOrd="0" presId="urn:microsoft.com/office/officeart/2005/8/layout/cycle4"/>
    <dgm:cxn modelId="{EB594620-905A-4B53-9D1C-8AABB6312E37}" type="presParOf" srcId="{4AA9CE46-A55C-4FED-B1A1-30140E8349A8}" destId="{C5736ED3-CA38-4F53-A78D-CD9353FC8078}" srcOrd="0" destOrd="0" presId="urn:microsoft.com/office/officeart/2005/8/layout/cycle4"/>
    <dgm:cxn modelId="{B69DB5B3-87D2-4FD8-8272-D641FAC241AF}" type="presParOf" srcId="{4AA9CE46-A55C-4FED-B1A1-30140E8349A8}" destId="{14CC1FC3-5BAC-4BC9-92CA-1757C71CE5E8}" srcOrd="1" destOrd="0" presId="urn:microsoft.com/office/officeart/2005/8/layout/cycle4"/>
    <dgm:cxn modelId="{F485D6F2-C9F8-4AF5-8589-A40669CB8D85}" type="presParOf" srcId="{248C3B41-A9C9-4610-BFD2-120CB87A3C61}" destId="{8451EA92-8B6F-48AD-88D2-7A31C0E496FF}" srcOrd="1" destOrd="0" presId="urn:microsoft.com/office/officeart/2005/8/layout/cycle4"/>
    <dgm:cxn modelId="{51EF8C6C-D83A-483A-B2CE-F411A2342883}" type="presParOf" srcId="{8451EA92-8B6F-48AD-88D2-7A31C0E496FF}" destId="{9FB2C4DD-3303-4F94-A731-7B3214DB92E5}" srcOrd="0" destOrd="0" presId="urn:microsoft.com/office/officeart/2005/8/layout/cycle4"/>
    <dgm:cxn modelId="{E05B26FA-02AA-44D2-B360-06AFABCFC5A9}" type="presParOf" srcId="{8451EA92-8B6F-48AD-88D2-7A31C0E496FF}" destId="{BDFFAFBE-EEB1-4358-89A8-620463FEBBE9}" srcOrd="1" destOrd="0" presId="urn:microsoft.com/office/officeart/2005/8/layout/cycle4"/>
    <dgm:cxn modelId="{3335AAEC-516C-4337-B780-62892D2B0222}" type="presParOf" srcId="{248C3B41-A9C9-4610-BFD2-120CB87A3C61}" destId="{5C3A5774-BF90-4273-B6A8-7EB12DFCAE47}" srcOrd="2" destOrd="0" presId="urn:microsoft.com/office/officeart/2005/8/layout/cycle4"/>
    <dgm:cxn modelId="{B4491C84-FC5A-48D1-B60E-FBB39CC7EE37}" type="presParOf" srcId="{5C3A5774-BF90-4273-B6A8-7EB12DFCAE47}" destId="{0915F229-866B-4174-AF9E-2AF42EBE87D9}" srcOrd="0" destOrd="0" presId="urn:microsoft.com/office/officeart/2005/8/layout/cycle4"/>
    <dgm:cxn modelId="{EF97616B-AC2B-4C23-B471-B86FEEBB66A4}" type="presParOf" srcId="{5C3A5774-BF90-4273-B6A8-7EB12DFCAE47}" destId="{CE17B7B3-F0DF-4DDB-A786-0C066D2E21BB}" srcOrd="1" destOrd="0" presId="urn:microsoft.com/office/officeart/2005/8/layout/cycle4"/>
    <dgm:cxn modelId="{2E6D10A0-4E61-48AE-AC6B-CABC99C4E4F1}" type="presParOf" srcId="{248C3B41-A9C9-4610-BFD2-120CB87A3C61}" destId="{CA03C9AB-F93B-409E-BBF6-DA52EE50B070}" srcOrd="3" destOrd="0" presId="urn:microsoft.com/office/officeart/2005/8/layout/cycle4"/>
    <dgm:cxn modelId="{23A25DCE-B0DF-410D-B99C-ADE311172E89}" type="presParOf" srcId="{CA03C9AB-F93B-409E-BBF6-DA52EE50B070}" destId="{56FF6F28-9132-473C-8571-E1F157E86A16}" srcOrd="0" destOrd="0" presId="urn:microsoft.com/office/officeart/2005/8/layout/cycle4"/>
    <dgm:cxn modelId="{4EEE37B9-246F-48AC-BFC2-2D1C0EBA6C1C}" type="presParOf" srcId="{CA03C9AB-F93B-409E-BBF6-DA52EE50B070}" destId="{9BDED721-6DEE-4723-9CFD-C5296CBD9BFE}" srcOrd="1" destOrd="0" presId="urn:microsoft.com/office/officeart/2005/8/layout/cycle4"/>
    <dgm:cxn modelId="{C83F4B3B-1D21-42B5-BE71-C272E8EF6E8B}" type="presParOf" srcId="{248C3B41-A9C9-4610-BFD2-120CB87A3C61}" destId="{8407D6F8-4FE1-46AD-A37E-D59612E4456B}" srcOrd="4" destOrd="0" presId="urn:microsoft.com/office/officeart/2005/8/layout/cycle4"/>
    <dgm:cxn modelId="{D3048D21-9CAE-4014-A7D3-0319C2C01C17}" type="presParOf" srcId="{11D8B8B7-DCA1-4EE3-AC86-908B1BF5FCB1}" destId="{2066C68B-A09B-48B6-B685-D0E44755A054}" srcOrd="1" destOrd="0" presId="urn:microsoft.com/office/officeart/2005/8/layout/cycle4"/>
    <dgm:cxn modelId="{5F23A604-1F9E-4AA5-9A72-0038AD832E87}" type="presParOf" srcId="{2066C68B-A09B-48B6-B685-D0E44755A054}" destId="{9A336287-77DD-47F9-A8B4-DA7D02F22C45}" srcOrd="0" destOrd="0" presId="urn:microsoft.com/office/officeart/2005/8/layout/cycle4"/>
    <dgm:cxn modelId="{A4EE0F95-113B-4A9B-90F2-648CBDDE0D5C}" type="presParOf" srcId="{2066C68B-A09B-48B6-B685-D0E44755A054}" destId="{F7C24514-3F84-49AA-AD3B-63C72902A1D8}" srcOrd="1" destOrd="0" presId="urn:microsoft.com/office/officeart/2005/8/layout/cycle4"/>
    <dgm:cxn modelId="{3EDB72E4-71C6-486D-87D6-28A4800FBBAE}" type="presParOf" srcId="{2066C68B-A09B-48B6-B685-D0E44755A054}" destId="{F55BA9C7-DF38-4FAA-9CC2-4AC847D38AAD}" srcOrd="2" destOrd="0" presId="urn:microsoft.com/office/officeart/2005/8/layout/cycle4"/>
    <dgm:cxn modelId="{77C0E605-5B9D-4E02-9107-C9C399D47780}" type="presParOf" srcId="{2066C68B-A09B-48B6-B685-D0E44755A054}" destId="{64F72936-A326-4372-BAE2-66CD157EB125}" srcOrd="3" destOrd="0" presId="urn:microsoft.com/office/officeart/2005/8/layout/cycle4"/>
    <dgm:cxn modelId="{95A92EB9-3588-4425-B235-66CD9D51DDF4}" type="presParOf" srcId="{2066C68B-A09B-48B6-B685-D0E44755A054}" destId="{1663F82C-2E52-4078-B598-65A43D45B46C}" srcOrd="4" destOrd="0" presId="urn:microsoft.com/office/officeart/2005/8/layout/cycle4"/>
    <dgm:cxn modelId="{795795C8-1894-40D6-901F-7B3AA2BC2DA9}" type="presParOf" srcId="{11D8B8B7-DCA1-4EE3-AC86-908B1BF5FCB1}" destId="{7BD8650C-E8D1-41E7-9DF9-F797A801EA32}" srcOrd="2" destOrd="0" presId="urn:microsoft.com/office/officeart/2005/8/layout/cycle4"/>
    <dgm:cxn modelId="{89A91082-E85E-4675-AAA5-000CD2F0AA18}" type="presParOf" srcId="{11D8B8B7-DCA1-4EE3-AC86-908B1BF5FCB1}" destId="{CD6AAEC9-6EF1-4DCA-8976-30ACC369DD62}" srcOrd="3" destOrd="0" presId="urn:microsoft.com/office/officeart/2005/8/layout/cycle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03270-9A5C-4C82-AE24-D2762F6BCE6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39576-A1E8-4760-BE30-A1FA9216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8481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80 % РУССКИЕ,  4% ТАТАРЫ, 1,5 % УКРАИНЦЫ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39576-A1E8-4760-BE30-A1FA9216254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6121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80 % РУССКИЕ,  4% ТАТАРЫ, 1,5 % УКРАИНЦЫ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39576-A1E8-4760-BE30-A1FA9216254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6121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14290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СОЦИАЛЬНАЯ СТРУКТУРА ОБЩЕСТВА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57554" y="1285860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ПЛАН:</a:t>
            </a:r>
          </a:p>
          <a:p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ПОНЯТИЕ «СОЦИАЛЬНАЯ СТРУКТУРА»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ЭЛЕМЕНТЫ СТРУКТУРЫ: СОЦИАЛЬНЫЕ ГРУППЫ, ИНСТИТУТЫ,  СТРАТЫ.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071546"/>
            <a:ext cx="8820472" cy="53132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914400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РАССМОТРИТЕ РИСУНОК. ЧТО ИЗОБРАЖЕНО НА НЁМ?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КАКИЕ ЯВЛЕНИЯ ОБЩЕСТВЕННОЙ ЖИЗНИ ОТРАЖАЕТ РИСУНОК?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ПРЕДПОЛОЖИТЕ ТЕМУ УРОКА.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42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3. ЭЛЕМЕНТЫ СТРУКТУРЫ: СОЦИАЛЬНЫЕ ИНСТИТУТЫ </a:t>
            </a:r>
            <a:r>
              <a:rPr lang="ru-RU" sz="2000" b="1" dirty="0" smtClean="0"/>
              <a:t>ОБЩЕСТВА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785794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- ИСТОРИЧЕСКИ СЛОЖИВШИЕСЯ УСТОЙЧИВЫЕ ФОРМЫ ОРГАНИЗАЦИИ СОВМЕСТНОЙ ДЕЯТЕЛЬНОСТИ ЛЮДЕЙ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5918" y="2000240"/>
            <a:ext cx="2144714" cy="1693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6072206"/>
            <a:ext cx="15716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СИМВОЛЫ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6072206"/>
            <a:ext cx="135501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РОЛИ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6072206"/>
            <a:ext cx="25717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ФИЗИЧЕСКИЕ ОБЪЕКТЫ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00826" y="6072206"/>
            <a:ext cx="214314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НОРМЫ И ПРАВИЛА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8" y="2071678"/>
            <a:ext cx="1357322" cy="13573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14678" y="5429264"/>
            <a:ext cx="271464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ХАРАКТЕРНЫЕ ЧЕРТЫ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3643314"/>
            <a:ext cx="84296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РОЛЬ: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/>
              <a:t>Регулировать определенные типы отношений, 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/>
              <a:t>Упорядочивать поведение людей, 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/>
              <a:t>Обеспечивать сплочение членов общества, 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/>
              <a:t>Передача опыта, социализация, 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/>
              <a:t>Передача информации</a:t>
            </a: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1500174"/>
            <a:ext cx="700092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ЦЕЛЬ – УДОВЛЕТВОРЕНИЕ ПОТРЕБНОСТЕЙ ОБЩЕСТВА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928670"/>
          <a:ext cx="871543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7224" y="214290"/>
            <a:ext cx="785818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СОЦИАЛЬНЫЕ ИНСТИТУТЫ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571480"/>
            <a:ext cx="8176537" cy="403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4500570"/>
            <a:ext cx="7890784" cy="208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6614" y="4797152"/>
            <a:ext cx="496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57422" y="142852"/>
            <a:ext cx="392909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ОТВЕТЬТЕ НА ВОПРОСЫ ТЕСТА УСТНО: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36181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36712"/>
            <a:ext cx="8572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ДОМАШНЕЕ ЗАДАНИЕ: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ПАРАГРАФ 13, СТР. 105-106, 109-111 </a:t>
            </a:r>
            <a:r>
              <a:rPr lang="ru-RU" sz="3200" dirty="0" smtClean="0"/>
              <a:t>ЧИТАТЬ</a:t>
            </a:r>
            <a:r>
              <a:rPr lang="ru-RU" sz="3200" dirty="0" smtClean="0"/>
              <a:t>. </a:t>
            </a:r>
            <a:endParaRPr lang="ru-RU" sz="3200" dirty="0" smtClean="0"/>
          </a:p>
          <a:p>
            <a:pPr algn="ctr"/>
            <a:r>
              <a:rPr lang="ru-RU" sz="3200" dirty="0" smtClean="0"/>
              <a:t>ВОПРОСЫ 1-2, 5-6 УСТНО,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294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496" y="5214950"/>
            <a:ext cx="1115153" cy="11031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472" y="1142984"/>
            <a:ext cx="3633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ЧТО НАЗЫВАЮТ ОБЩЕСТВОМ?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1000108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КАКИЕ СФЕРЫ ДЕЯТЕЛЬНОСТИ ОБЩЕСТВА ВЫ ЗНАЕТЕ?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643050"/>
            <a:ext cx="3313259" cy="2441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4071942"/>
            <a:ext cx="3226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КАКИЕ ОБЩЕСТВЕННЫЕ ИНСТИТУЦЫ ВЫ МОЖЕТЕ НАЗВАТЬ?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0298" y="4857760"/>
            <a:ext cx="1093936" cy="11044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4857760"/>
            <a:ext cx="872994" cy="8729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57554" y="142852"/>
            <a:ext cx="250033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ВСПОМНИТЕ: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5715008" y="1643050"/>
            <a:ext cx="2870589" cy="26642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stCxn id="14" idx="0"/>
            <a:endCxn id="14" idx="4"/>
          </p:cNvCxnSpPr>
          <p:nvPr/>
        </p:nvCxnSpPr>
        <p:spPr>
          <a:xfrm>
            <a:off x="7150303" y="1643050"/>
            <a:ext cx="0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4" idx="2"/>
            <a:endCxn id="14" idx="6"/>
          </p:cNvCxnSpPr>
          <p:nvPr/>
        </p:nvCxnSpPr>
        <p:spPr>
          <a:xfrm>
            <a:off x="5715008" y="2975198"/>
            <a:ext cx="2870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93047" y="215502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А.-?</a:t>
            </a:r>
            <a:endParaRPr lang="ru-RU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7436055" y="308371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Г.-?</a:t>
            </a:r>
            <a:endParaRPr lang="ru-RU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07493" y="215502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Б.-?</a:t>
            </a:r>
            <a:endParaRPr lang="ru-RU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16409" y="3066525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В.-?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19342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0042"/>
            <a:ext cx="91440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СОЦИАЛЬНАЯ СТРУКТУРА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1. ОПРЕДЕЛЕНИЕ ПОНЯТИЯ «СОЦИАЛЬНАЯ СТРУКТРА»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214686"/>
            <a:ext cx="91440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- СОВОКУПНОСТЬ ВЗАИМОСВЯЗАННЫХ </a:t>
            </a:r>
            <a:r>
              <a:rPr lang="ru-RU" sz="2000" b="1" u="sng" dirty="0" smtClean="0">
                <a:solidFill>
                  <a:srgbClr val="C00000"/>
                </a:solidFill>
              </a:rPr>
              <a:t>ЭЛЕМЕНТОВ</a:t>
            </a:r>
            <a:r>
              <a:rPr lang="ru-RU" sz="2000" b="1" dirty="0" smtClean="0">
                <a:solidFill>
                  <a:srgbClr val="C00000"/>
                </a:solidFill>
              </a:rPr>
              <a:t>, СОСТАВЛЯЮЩИХ ВНУТРЕННЕЕ УСТРОЙСТВО ОБЩЕСТВА.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28586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ПОДБЕРИТЕ  РУССКОЯЗЫЧНЫЕ СИНОНИМЫ К СЛОВАМ ПОНЯТИЯ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/>
              <a:t>ПОПРОБУЙТЕ СФОРМУЛИРОВАТЬ ОПРЕДЕЛЕНИЕ ПОНЯТИЯ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4214818"/>
            <a:ext cx="192882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СОЦИАЛЬНЫЕ ГРУППЫ</a:t>
            </a:r>
            <a:endParaRPr lang="ru-RU" sz="20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5786446" y="4214818"/>
            <a:ext cx="3175794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/>
                </a:solidFill>
              </a:rPr>
              <a:t>СОЦИАЛЬНЫЕ ИНСТИТУТЫ </a:t>
            </a:r>
            <a:r>
              <a:rPr lang="ru-RU" sz="2000" b="1" u="sng" dirty="0" smtClean="0"/>
              <a:t>ОБЩЕСТВА</a:t>
            </a:r>
            <a:endParaRPr lang="ru-RU" sz="2000" b="1" u="sng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2357430"/>
            <a:ext cx="650085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tx1"/>
                </a:solidFill>
              </a:rPr>
              <a:t>ОБЩЕСТВЕННОЕ УСТРОЙСТВО = УСТРОЙСТВО ОБЩЕСТВА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5214950"/>
            <a:ext cx="1928826" cy="137828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0826" y="4860238"/>
            <a:ext cx="2000264" cy="19977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7158" y="4214818"/>
            <a:ext cx="192882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СОЦИАЛЬНЫЕ ОБЩНОСТИ</a:t>
            </a:r>
            <a:endParaRPr lang="ru-RU" sz="2000" b="1" u="sng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5143512"/>
            <a:ext cx="1892394" cy="135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615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1071546"/>
            <a:ext cx="7939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 </a:t>
            </a:r>
            <a:r>
              <a:rPr lang="ru-RU" sz="2000" b="1" dirty="0" smtClean="0"/>
              <a:t>ЛЮБЫЕ СОВОКУПНОСТИ ЛЮДЕЙ, КАК САМОСТОЯТЕЛЬНЫЕ УЧАСТНИКИ ИСТОРИЧЕСКОГО И СОЦИАЛЬНОГО ДЕЙСТВИЯ.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10116" y="3573016"/>
            <a:ext cx="37306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ТИПЫ ОБЩНОСТЕЙ: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Демографический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Этнический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Территориальный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Профессионально-образовательный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Социально- экономический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Социально- классовый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Религиозный (конфессиональный)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8574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ВЫДЕЛИТЕ  СОЦИАЛЬНО ЗНАЧИМЫЕ ПРИЗНАКИ  И ТИПЫ СОЦИАЛЬНЫХ ОБЩНОСТЕЙ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231" y="0"/>
            <a:ext cx="9093769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2. ЭЛЕМЕНТЫ СТРУКТУРЫ: СОЦИАЛЬНЫЕ ОБЩНОСТИ</a:t>
            </a:r>
            <a:endParaRPr lang="ru-RU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79590" y="4056238"/>
            <a:ext cx="37192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ВОЗРАСТ, ПОЛ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ПРОИСХОЖДЕНИЕ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МЕСТО ПРОЖИВАНИЯ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ОБРАЗОВАНИЕ И ПРОФЕССИЯ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УРОВЕНЬ ДОХОДОВ И ЖИЗНИ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ОТНОШЕНИЕ К СОБСТВЕННОСТИ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В</a:t>
            </a:r>
            <a:r>
              <a:rPr lang="ru-RU" b="1" dirty="0" smtClean="0"/>
              <a:t>ЕРОИСПОВЕДАНИЕ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3587" y="3570131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ПРИЗНАКИ: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9342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84784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ЗАДАНИЕ: выполнить предложенные задания и представить результат классу: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Стр. 109-111. прочитать. Графически составить ответ на вопросы: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1 ряд - «Что такое социальная группа. Каковы признаки социальных групп.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2 ряд - Виды социальных групп, их особенности.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3 ряд - Роль социальных групп в обществе »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231" y="199245"/>
            <a:ext cx="90937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2. ЭЛЕМЕНТЫ СТРУКТУРЫ: СОЦИАЛЬНЫЕ ГРУППЫ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7142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982149"/>
            <a:ext cx="3516177" cy="25908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4876" y="1071546"/>
            <a:ext cx="326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СОЦИАЛЬНЫЕ ГРУППЫ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02769" y="1628800"/>
            <a:ext cx="51537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 </a:t>
            </a:r>
            <a:r>
              <a:rPr lang="ru-RU" sz="2000" b="1" dirty="0" smtClean="0"/>
              <a:t>ЛЮБЫЕ СОВОКУПНОСТИ ЛЮДЕЙ, ВЫДЕЛЕННЫЕ ПО ЗНАЧИМЫМ ДЛЯ ОБЩЕСТВА ПРИЗНАКАМ.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3000372"/>
            <a:ext cx="3477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ВЫДЕЛИТЕ 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ПРИЗНАКИ СОЦИАЛЬНЫХ ГРУПП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231" y="199245"/>
            <a:ext cx="909376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2. ЭЛЕМЕНТЫ СТРУКТУРЫ: СОЦИАЛЬНЫЕ ГРУППЫ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117722"/>
            <a:ext cx="222173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ВЗАИМОДЕЙСТВИЕ МЕЖДУ УЧАСТНИКАМИ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5000636"/>
            <a:ext cx="243893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ПРАВИЛА ПОВЕДЕНИЯ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00430" y="5429264"/>
            <a:ext cx="18875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ТИП ПОВЕДЕНИЯ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5786454"/>
            <a:ext cx="214314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ОБЩЕСТВЕННОЕ ПРИЗНАНИЕ</a:t>
            </a:r>
            <a:endParaRPr lang="ru-RU" b="1" dirty="0"/>
          </a:p>
        </p:txBody>
      </p:sp>
      <p:cxnSp>
        <p:nvCxnSpPr>
          <p:cNvPr id="16" name="Скругленная соединительная линия 15"/>
          <p:cNvCxnSpPr>
            <a:stCxn id="6" idx="2"/>
            <a:endCxn id="8" idx="0"/>
          </p:cNvCxnSpPr>
          <p:nvPr/>
        </p:nvCxnSpPr>
        <p:spPr>
          <a:xfrm rot="5400000">
            <a:off x="3529651" y="1479438"/>
            <a:ext cx="471019" cy="480554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>
            <a:stCxn id="6" idx="2"/>
            <a:endCxn id="9" idx="0"/>
          </p:cNvCxnSpPr>
          <p:nvPr/>
        </p:nvCxnSpPr>
        <p:spPr>
          <a:xfrm rot="5400000">
            <a:off x="3838257" y="2670958"/>
            <a:ext cx="1353933" cy="330542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>
            <a:stCxn id="6" idx="2"/>
            <a:endCxn id="11" idx="0"/>
          </p:cNvCxnSpPr>
          <p:nvPr/>
        </p:nvCxnSpPr>
        <p:spPr>
          <a:xfrm rot="5400000">
            <a:off x="4414778" y="3676107"/>
            <a:ext cx="1782561" cy="1723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>
            <a:stCxn id="6" idx="2"/>
            <a:endCxn id="13" idx="0"/>
          </p:cNvCxnSpPr>
          <p:nvPr/>
        </p:nvCxnSpPr>
        <p:spPr>
          <a:xfrm rot="16200000" flipH="1">
            <a:off x="5774260" y="4040377"/>
            <a:ext cx="2568379" cy="178103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>
            <a:stCxn id="6" idx="2"/>
            <a:endCxn id="14" idx="0"/>
          </p:cNvCxnSpPr>
          <p:nvPr/>
        </p:nvCxnSpPr>
        <p:spPr>
          <a:xfrm rot="5400000">
            <a:off x="5050191" y="4668710"/>
            <a:ext cx="2139751" cy="9573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29454" y="6215082"/>
            <a:ext cx="2039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САМООСОЗНАНИЕ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7448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1" grpId="0" animBg="1"/>
      <p:bldP spid="1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11" y="326957"/>
            <a:ext cx="902228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ВИДЫ СОЦИАЛЬНЫХ ГРУПП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857364"/>
            <a:ext cx="2100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МАЛЫЕ ГРУППЫ: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0923" y="4581128"/>
            <a:ext cx="3020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/>
              <a:t>общая цель, интерес, деятельность;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b="1" i="1" dirty="0" smtClean="0"/>
              <a:t>непосредственное общение участников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b="1" dirty="0"/>
              <a:t>о</a:t>
            </a:r>
            <a:r>
              <a:rPr lang="ru-RU" b="1" dirty="0" smtClean="0"/>
              <a:t>т 2 до 30 человек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2500306"/>
            <a:ext cx="2165226" cy="15676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1656" y="4509120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/>
              <a:t>м</a:t>
            </a:r>
            <a:r>
              <a:rPr lang="ru-RU" b="1" dirty="0" smtClean="0"/>
              <a:t>ногочисленность;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b="1" dirty="0"/>
              <a:t>о</a:t>
            </a:r>
            <a:r>
              <a:rPr lang="ru-RU" b="1" dirty="0" smtClean="0"/>
              <a:t>посредованное  взаимодействие;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/>
              <a:t>десятки-сотни-миллионы человек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1928802"/>
            <a:ext cx="2460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БОЛЬШЫЕ  ГРУППЫ: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251" y="2252881"/>
            <a:ext cx="2657872" cy="19934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1472" y="1142984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СРАВНИТЕ ИЛЛЮСТРАЦИИ, ПРЕДПОЛОЖИТЕ ПО КАКИМ ПРИЗНАКАМ ВЫДЕЛЕНЫ ГРУППЫ?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30342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11" y="326957"/>
            <a:ext cx="902228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ВИДЫ СОЦИАЛЬНЫХ ГРУПП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7030" y="1917217"/>
            <a:ext cx="2900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ФОРМАЛЬНЫЕ ГРУППЫ: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6298" y="1915334"/>
            <a:ext cx="3238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НЕФОРМАЛЬНЫЕ ГРУППЫ: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100" y="4500570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Официально зарегистрированные группы, взаимодействие в которых определяется нормативными документами. 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76680" y="4518796"/>
            <a:ext cx="26081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Незарегистрированная официально группа, возникшая на основе межличностных отношений.</a:t>
            </a:r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905" y="2445419"/>
            <a:ext cx="2835746" cy="164650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029" y="2445419"/>
            <a:ext cx="2900409" cy="18224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34" y="100010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СРАВНИТЕ ИЛЛЮСТРАЦИИ, ПРЕДПОЛОЖИТЕ ПО КАКИМ ПРИЗНАКАМ ВЫДЕЛЕНЫ ГРУППЫ?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70749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2132" y="2214554"/>
            <a:ext cx="2999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ВТОРИЧНЫЕ ГРУППЫ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143116"/>
            <a:ext cx="2996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ПЕРВИЧНЫЕ ГРУППЫ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698" y="326957"/>
            <a:ext cx="902228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ВИДЫ СОЦИАЛЬНЫХ ГРУПП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143512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Группа как коллектив личностей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928934"/>
            <a:ext cx="3321982" cy="19288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57818" y="5143512"/>
            <a:ext cx="3307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Группа как  носители определенных функций</a:t>
            </a:r>
            <a:endParaRPr lang="ru-RU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2714620"/>
            <a:ext cx="3214710" cy="25382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71670" y="6072206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СТР . 111 – РОЛЬ СОЦИАЛЬНЫХ ГРУПП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8596" y="135729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СРАВНИТЕ ИЛЛЮСТРАЦИИ, ПРЕДПОЛОЖИТЕ ПО КАКИМ ПРИЗНАКАМ ВЫДЕЛЕНЫ ГРУППЫ?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7593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544</Words>
  <Application>Microsoft Office PowerPoint</Application>
  <PresentationFormat>Экран (4:3)</PresentationFormat>
  <Paragraphs>138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leopold</dc:creator>
  <cp:lastModifiedBy>User</cp:lastModifiedBy>
  <cp:revision>101</cp:revision>
  <dcterms:created xsi:type="dcterms:W3CDTF">2018-01-10T16:56:17Z</dcterms:created>
  <dcterms:modified xsi:type="dcterms:W3CDTF">2023-05-13T21:13:57Z</dcterms:modified>
</cp:coreProperties>
</file>