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Мастер - класс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«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Танк из губки</a:t>
            </a:r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»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Поделки к 9 Мая — танк из губ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57200"/>
            <a:ext cx="5791200" cy="2176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620000" cy="597376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dirty="0" smtClean="0"/>
              <a:t>9 </a:t>
            </a:r>
            <a:r>
              <a:rPr lang="ru-RU" sz="1800" dirty="0" smtClean="0"/>
              <a:t>мая – один из самых значимых праздников в нашей стране. С самого раннего детства нас воспитывали в уважении к ветеранам, прививали чувство гордости за свою страну и народ, с честью прошедший испытание в один из самых жестоких периодов в современной истории. </a:t>
            </a:r>
            <a:br>
              <a:rPr lang="ru-RU" sz="1800" dirty="0" smtClean="0"/>
            </a:br>
            <a:r>
              <a:rPr lang="ru-RU" sz="1800" dirty="0" smtClean="0"/>
              <a:t>Очень важно привить эти чувства и нашим детям, не забывать о важности праздника Великой </a:t>
            </a:r>
            <a:r>
              <a:rPr lang="ru-RU" sz="1800" dirty="0" smtClean="0"/>
              <a:t>Победы. </a:t>
            </a:r>
            <a:r>
              <a:rPr lang="ru-RU" sz="1800" dirty="0" smtClean="0"/>
              <a:t>Танк на 9 мая – по-прежнему одна из самых популярных поделок (в особенности для мальчиков). Вариантов исполнения – множество, но мы предлагаем сделать его </a:t>
            </a:r>
            <a:r>
              <a:rPr lang="ru-RU" sz="1800" dirty="0" smtClean="0"/>
              <a:t> </a:t>
            </a:r>
            <a:r>
              <a:rPr lang="ru-RU" sz="1800" dirty="0" smtClean="0"/>
              <a:t>из </a:t>
            </a:r>
            <a:r>
              <a:rPr lang="ru-RU" sz="1800" dirty="0" smtClean="0"/>
              <a:t>губки.</a:t>
            </a: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Цель:</a:t>
            </a:r>
            <a:r>
              <a:rPr lang="ru-RU" sz="2000" dirty="0" smtClean="0"/>
              <a:t> распространение и передача педагогического опыта, обучение приемам изготовления </a:t>
            </a:r>
            <a:r>
              <a:rPr lang="ru-RU" sz="2000" dirty="0" smtClean="0"/>
              <a:t>«</a:t>
            </a:r>
            <a:r>
              <a:rPr lang="ru-RU" sz="2000" dirty="0" smtClean="0"/>
              <a:t>Танка из губки</a:t>
            </a:r>
            <a:r>
              <a:rPr lang="ru-RU" sz="2000" dirty="0" smtClean="0"/>
              <a:t>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Повышение профессионального мастерства педагогов;</a:t>
            </a:r>
            <a:br>
              <a:rPr lang="ru-RU" sz="2000" dirty="0" smtClean="0"/>
            </a:br>
            <a:r>
              <a:rPr lang="ru-RU" sz="2000" dirty="0" smtClean="0"/>
              <a:t>- Знакомство педагогов и родителей с приемами изготовления </a:t>
            </a:r>
            <a:r>
              <a:rPr lang="ru-RU" sz="2000" dirty="0" smtClean="0"/>
              <a:t>«</a:t>
            </a:r>
            <a:r>
              <a:rPr lang="ru-RU" sz="2000" dirty="0" smtClean="0"/>
              <a:t>Танка из губки</a:t>
            </a:r>
            <a:r>
              <a:rPr lang="ru-RU" sz="2000" dirty="0" smtClean="0"/>
              <a:t>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Для изготовления </a:t>
            </a:r>
            <a:r>
              <a:rPr lang="ru-RU" sz="1800" b="1" dirty="0" smtClean="0">
                <a:latin typeface="Arial Black" pitchFamily="34" charset="0"/>
              </a:rPr>
              <a:t>танка</a:t>
            </a:r>
            <a:r>
              <a:rPr lang="ru-RU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нам потребуется: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1. </a:t>
            </a:r>
            <a:r>
              <a:rPr lang="ru-RU" sz="2000" b="1" dirty="0" smtClean="0"/>
              <a:t>Губки </a:t>
            </a:r>
            <a:r>
              <a:rPr lang="ru-RU" sz="2000" b="1" dirty="0" smtClean="0"/>
              <a:t>для мытья посуды зелёного цвета – 2 шт.;</a:t>
            </a:r>
            <a:br>
              <a:rPr lang="ru-RU" sz="2000" b="1" dirty="0" smtClean="0"/>
            </a:br>
            <a:r>
              <a:rPr lang="ru-RU" sz="2000" b="1" dirty="0" smtClean="0"/>
              <a:t>2. Клей</a:t>
            </a:r>
            <a:r>
              <a:rPr lang="ru-RU" sz="2000" b="1" dirty="0" smtClean="0"/>
              <a:t>;</a:t>
            </a:r>
            <a:br>
              <a:rPr lang="ru-RU" sz="2000" b="1" dirty="0" smtClean="0"/>
            </a:br>
            <a:r>
              <a:rPr lang="ru-RU" sz="2000" b="1" dirty="0" smtClean="0"/>
              <a:t>3. Ножницы</a:t>
            </a:r>
            <a:r>
              <a:rPr lang="ru-RU" sz="2000" b="1" dirty="0" smtClean="0"/>
              <a:t>;</a:t>
            </a:r>
            <a:br>
              <a:rPr lang="ru-RU" sz="2000" b="1" dirty="0" smtClean="0"/>
            </a:br>
            <a:r>
              <a:rPr lang="ru-RU" sz="2000" b="1" dirty="0" smtClean="0"/>
              <a:t>4. Трубочка </a:t>
            </a:r>
            <a:r>
              <a:rPr lang="ru-RU" sz="2000" b="1" dirty="0" smtClean="0"/>
              <a:t>от сока.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Ход работ:</a:t>
            </a: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1800" b="1" dirty="0" smtClean="0"/>
              <a:t>1. Взять 2 губки, у одной из них отделить более твёрдую (абразивную) часть. 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2. Из твёрдой части губки с помощью монетки вырезать колёса танка, как показано на картинке. 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3. После приклеить вырезанные колёса к торцевой части цельной губки. </a:t>
            </a:r>
            <a:br>
              <a:rPr lang="ru-RU" sz="1800" b="1" dirty="0" smtClean="0"/>
            </a:br>
            <a:r>
              <a:rPr lang="ru-RU" sz="1800" b="1" dirty="0" smtClean="0"/>
              <a:t>4. Сделать башню танка из оставшейся части губки и ещё небольшой кубик взять для дула.</a:t>
            </a:r>
            <a:br>
              <a:rPr lang="ru-RU" sz="1800" b="1" dirty="0" smtClean="0"/>
            </a:br>
            <a:r>
              <a:rPr lang="ru-RU" sz="1800" b="1" dirty="0" smtClean="0"/>
              <a:t>5. Из цветной бумаги можно вырезать красную звезду и приклеить её на башню танка.</a:t>
            </a:r>
            <a:br>
              <a:rPr lang="ru-RU" sz="1800" b="1" dirty="0" smtClean="0"/>
            </a:br>
            <a:r>
              <a:rPr lang="ru-RU" sz="1800" b="1" dirty="0" smtClean="0"/>
              <a:t>6. Прикрепить маленький кубик из губки к </a:t>
            </a:r>
            <a:r>
              <a:rPr lang="ru-RU" sz="1800" b="1" dirty="0" smtClean="0"/>
              <a:t>соломинке</a:t>
            </a:r>
            <a:r>
              <a:rPr lang="ru-RU" sz="1800" b="1" dirty="0" smtClean="0"/>
              <a:t>, как показано на картинке. А затем получившуюся конструкцию нужно приклеить к основной губке. 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7. Если сделать несколько танков, можно устроить настоящее танковое сражение!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pic>
        <p:nvPicPr>
          <p:cNvPr id="1026" name="Picture 2" descr="Поделки к 9 Мая — танк из губ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181600"/>
            <a:ext cx="1493838" cy="1493838"/>
          </a:xfrm>
          <a:prstGeom prst="rect">
            <a:avLst/>
          </a:prstGeom>
          <a:noFill/>
        </p:spPr>
      </p:pic>
      <p:pic>
        <p:nvPicPr>
          <p:cNvPr id="1028" name="Picture 4" descr="Поделки к 9 Мая — танк из губ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5181600"/>
            <a:ext cx="1981200" cy="1485900"/>
          </a:xfrm>
          <a:prstGeom prst="rect">
            <a:avLst/>
          </a:prstGeom>
          <a:noFill/>
        </p:spPr>
      </p:pic>
      <p:pic>
        <p:nvPicPr>
          <p:cNvPr id="1030" name="Picture 6" descr="Поделки к 9 Мая — танк из губ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5181600"/>
            <a:ext cx="2019301" cy="1514476"/>
          </a:xfrm>
          <a:prstGeom prst="rect">
            <a:avLst/>
          </a:prstGeom>
          <a:noFill/>
        </p:spPr>
      </p:pic>
      <p:pic>
        <p:nvPicPr>
          <p:cNvPr id="1032" name="Picture 8" descr="Поделки к 9 Мая — танк из губк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399" y="5181600"/>
            <a:ext cx="1789925" cy="1528157"/>
          </a:xfrm>
          <a:prstGeom prst="rect">
            <a:avLst/>
          </a:prstGeom>
          <a:noFill/>
        </p:spPr>
      </p:pic>
      <p:pic>
        <p:nvPicPr>
          <p:cNvPr id="1034" name="Picture 10" descr="Поделки к 9 Мая — танк из губк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5181600"/>
            <a:ext cx="1934309" cy="152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14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МАСТЕР-КЛАСС</vt:lpstr>
      <vt:lpstr> 9 мая – один из самых значимых праздников в нашей стране. С самого раннего детства нас воспитывали в уважении к ветеранам, прививали чувство гордости за свою страну и народ, с честью прошедший испытание в один из самых жестоких периодов в современной истории.  Очень важно привить эти чувства и нашим детям, не забывать о важности праздника Великой Победы. Танк на 9 мая – по-прежнему одна из самых популярных поделок (в особенности для мальчиков). Вариантов исполнения – множество, но мы предлагаем сделать его  из губки.    Цель: распространение и передача педагогического опыта, обучение приемам изготовления «Танка из губки». Задачи: - Повышение профессионального мастерства педагогов; - Знакомство педагогов и родителей с приемами изготовления «Танка из губки».  </vt:lpstr>
      <vt:lpstr>      Для изготовления танка нам потребуется: 1. Губки для мытья посуды зелёного цвета – 2 шт.; 2. Клей; 3. Ножницы; 4. Трубочка от сока.         </vt:lpstr>
      <vt:lpstr>     Ход работ: 1. Взять 2 губки, у одной из них отделить более твёрдую (абразивную) часть.  2. Из твёрдой части губки с помощью монетки вырезать колёса танка, как показано на картинке.  3. После приклеить вырезанные колёса к торцевой части цельной губки.  4. Сделать башню танка из оставшейся части губки и ещё небольшой кубик взять для дула. 5. Из цветной бумаги можно вырезать красную звезду и приклеить её на башню танка. 6. Прикрепить маленький кубик из губки к соломинке, как показано на картинке. А затем получившуюся конструкцию нужно приклеить к основной губке.  7. Если сделать несколько танков, можно устроить настоящее танковое сражение!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38</cp:revision>
  <dcterms:created xsi:type="dcterms:W3CDTF">2017-11-26T08:05:00Z</dcterms:created>
  <dcterms:modified xsi:type="dcterms:W3CDTF">2023-05-14T09:41:16Z</dcterms:modified>
</cp:coreProperties>
</file>