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24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2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58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8450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829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03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808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5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01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24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76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8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97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5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5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5D3C9-9672-4199-B5B8-F48271CB39B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9712-ACC1-4230-88F2-A64CC42EE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01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40417-B187-42AB-912E-33C86EC43D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Творческий проект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E7547A-E12D-4F76-97DB-8EAEDCCDE1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«Тарелка 3 </a:t>
            </a:r>
            <a:r>
              <a:rPr lang="en-US" dirty="0"/>
              <a:t>D</a:t>
            </a:r>
            <a:r>
              <a:rPr lang="ru-RU" dirty="0"/>
              <a:t>»</a:t>
            </a:r>
          </a:p>
          <a:p>
            <a:r>
              <a:rPr lang="ru-RU" dirty="0"/>
              <a:t>Составитель: Рузакова Т.В.</a:t>
            </a:r>
          </a:p>
          <a:p>
            <a:r>
              <a:rPr lang="ru-RU" dirty="0"/>
              <a:t>Учитель технологии «МБОУ Усть-Абаканская СОШ им. М.Е.Орлова»</a:t>
            </a:r>
          </a:p>
        </p:txBody>
      </p:sp>
    </p:spTree>
    <p:extLst>
      <p:ext uri="{BB962C8B-B14F-4D97-AF65-F5344CB8AC3E}">
        <p14:creationId xmlns:p14="http://schemas.microsoft.com/office/powerpoint/2010/main" val="2624040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5415679" cy="309573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Все аналогичные операции необходимо произвести с каждым из ярусов.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В итоге можно получить объект необходимой высоты.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DD3C3A-0DB4-482B-B9C1-C7BE4B6CC4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124" y="3203516"/>
            <a:ext cx="4487582" cy="24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12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994337" cy="216340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Добавляем еще один полигон и, наоборот, уменьшаем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Переходим в режим «сетка» и тянем за линии, чтобы получилось «вдавливание» 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Переходим в «сплошной» режим и получаем фигуру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CA6EBD-2382-41AF-9765-8B86AB7CC3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736" y="2279517"/>
            <a:ext cx="3317412" cy="183754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D0F979-5CB5-4FFF-B847-2E08F77F3E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736" y="4267229"/>
            <a:ext cx="3317412" cy="19475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42C93D-F851-4E74-A9ED-FF3A085DAE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3891" y="4500282"/>
            <a:ext cx="3052109" cy="192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03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994337" cy="216340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Переходим во вкладку «Настройки модификатора»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и в появившемся окне выбираем модификатор «подразделение поверхности» для сглаживания углов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Увеличиваем уровни до 4х.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После этого необходимо правой кнопкой мыши кликнуть и нажать операцию «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Shade smooth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 </a:t>
            </a: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994815-DF9A-45C0-B2CE-8994F2630D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722" y="2468893"/>
            <a:ext cx="3423416" cy="20313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6AD765-768D-40C9-8DB1-0FA03CDDDC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994" y="4648948"/>
            <a:ext cx="4440144" cy="136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13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994337" cy="216340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выходе получаем готовый объект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F11EA5-F6C2-4E7C-8099-8F628B8BCE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9600" y="2301875"/>
            <a:ext cx="4473908" cy="22542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54EC11-C9B9-44E1-9CE6-03EC04CDD1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824" y="3418577"/>
            <a:ext cx="4840941" cy="274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6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10902078" cy="376789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Возможности компьютерных технологий, позволяющие решать проектно-композиционные задачи, инициировать творческий потенциал и способствовать формированию пространственного мышления не ограничены.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Компьютерное трёхмерное моделирование, анимация и графика в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целом не уничтожают в человеке истинного творца, а позволяют ему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освободить творческую мысль от физических усилий, максимально настроившись на плод своего творения.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данной работы было выполнение трехмерной модели «Тарелка». В ходе работы над проектом были выполнены все поставленные задачи. Но для освоения программы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Blender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нужно гораздо больше времени и сил. Тем самым можно сказать, что для создания подобного рода моделей можно применять гораздо больше функций программы, при условии углубленного ее изучения.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79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Актуальность</a:t>
            </a:r>
          </a:p>
          <a:p>
            <a:r>
              <a:rPr lang="ru-RU" dirty="0"/>
              <a:t>2. Цели и задачи проекта</a:t>
            </a:r>
          </a:p>
          <a:p>
            <a:r>
              <a:rPr lang="ru-RU" dirty="0"/>
              <a:t>3. Общие сведения</a:t>
            </a:r>
          </a:p>
          <a:p>
            <a:r>
              <a:rPr lang="ru-RU" dirty="0"/>
              <a:t>4. Техника работы над проектом</a:t>
            </a:r>
          </a:p>
          <a:p>
            <a:r>
              <a:rPr lang="ru-RU" dirty="0"/>
              <a:t>5. 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3247159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 моделирование — это процесс создания виртуальных объемных моделей любых объектов, позволяющий максимально точно представить форму, размер, текстуру объекта, оценить внешний вид и эргономику изделия. Основной задачей 3D-моделирования является разработка визуального объемного образа желаемого объекта, который может быть как реальным, так и полностью абстрактным. Абстракция позволяет оценить элемент, устранить возможные ошибки, усовершенствовать презентаций. Ведь вещь, которую можно увидеть собственными глазами и даже потрогать, выглядит гораздо убедительнее, чем обычный чертеж. </a:t>
            </a:r>
          </a:p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сегодняшний день разработано большое количество программ, позволяющих создавать трёхмерные сцены и объекты. Среди наиболее популярных можно назвать такие программы, как 3D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studio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Max2, 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и Auto-CAD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Основой для построения любой пространственной формы является плоскость и грань объекта. Плоскость в трехмерной графике задается с помощью трех точек, соединенных отрезками прямых линий (координатных осей). Именно это условие дает возможность описать с помощью получаемых плоскостей «пространственную сетку», которая представляет собой модель 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179836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 проекта: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изучить программу 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и разработать с помощью нее 3D модель «тарелка»</a:t>
            </a:r>
          </a:p>
          <a:p>
            <a:pPr marL="0" indent="0">
              <a:buNone/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Задачи: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just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1)изучить основные положения трехмерной компьютерной графики;</a:t>
            </a:r>
          </a:p>
          <a:p>
            <a:pPr indent="0" algn="just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2)изучить правила работы с программой  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indent="0" algn="just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3)создать с помощью программы 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различные трехмерные объекты.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67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сведения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– это пакет для создания трёхмерной компьютерной графики, включающий в себя средства моделирования, анимации, рендеринг, постобработку видео, а также создание интерактивных игр. </a:t>
            </a:r>
          </a:p>
          <a:p>
            <a:pPr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 бесплатное программное обеспечение для 3D-моделирования с открытым исходным кодом, доступное для всех основных операционных систем под Стандартной общественной лицензией GNU. Программа была разработана по заказу голландской анимационной студии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работает со слоями, так же как другие 3D программы.  Одной из сильных сторон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является способность программы работать с типами файлов, созданными в других 3D программах.</a:t>
            </a:r>
          </a:p>
          <a:p>
            <a:pPr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Особенностью данной программы является то, что она разработана сообществом разработчиков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open-sourcе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и постоянно совершенствуется. С помощью программы  </a:t>
            </a: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Blender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 можно создавать различные 3D изображения, в том числе текст, в формате JPEG или видеоролики.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91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сведения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012" y="2034988"/>
            <a:ext cx="11689975" cy="4625788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Вершина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является самым маленьким возможным объектом </a:t>
            </a: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блендере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Дальше идет грань – она состоит из двух связанных между собой вершин, которая тоже не отобразиться при рендере. И, наконец,  </a:t>
            </a: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полигон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– </a:t>
            </a: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это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4 соединенные между собой гранями точки.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Рендеринг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является процессом графического отображения 3D сцены или объекта. Такие возможности, как материалы, текстуры, освещение, </a:t>
            </a:r>
            <a:r>
              <a:rPr lang="ru-RU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oversampling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и тени управляют эффектами и качеством рендера. Чем больше этих элементов добавлено, тем более реалистичной становится сцена.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Текстуры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создают различные характеристики поверхностей, например: дерево, мрамор, облака, волны и неровность. Текстуры могут быть изготовлены из любой сканированной фотографии или нарисованного объекта в любом редакторе изображений, также может использоваться и видео.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Освещение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характеризуется наличием источников света, которые добавляют сцене необходимые световые эффекты с помощью различного типа отражений и теней. Можно управлять типом, интенсивностью, а так же цветом освещения и его пределами на определённом расстоянии. Кроме того можно создавать специальные эффекты, например эффект ореола при освещении тумана или пыли.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Камера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– это точка наблюдения сцены. Камера позволяет управлять длиной фокусного расстояния (объектива), настраивать область обзора и глубину резкости. Она может следовать за объектом по определенному пути, либо следить за объектом с установленной точки.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Анимация</a:t>
            </a: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– это серия изображений, формирующих видеоряд. Основными вариантами анимации являются изменение размеров объекта, его вращение и передвижение. На качество фильма влияют частота кадров в секунду (FPS), размер изображения, тип файла вывода и сжатие.</a:t>
            </a:r>
          </a:p>
          <a:p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67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над проектом</a:t>
            </a:r>
          </a:p>
        </p:txBody>
      </p:sp>
      <p:pic>
        <p:nvPicPr>
          <p:cNvPr id="4" name="image9.png">
            <a:extLst>
              <a:ext uri="{FF2B5EF4-FFF2-40B4-BE49-F238E27FC236}">
                <a16:creationId xmlns:a16="http://schemas.microsoft.com/office/drawing/2014/main" id="{0B4EB506-F439-468E-9313-A218A5586C1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39988" y="2726531"/>
            <a:ext cx="6096000" cy="28194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97374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8B9C-D27D-4AE8-B280-BDDC67B5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Горячие клавиши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 – Перемещение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– Масштабирование объекта целиком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Shift + колёсико мыши – перемещение по плоскости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Колёсико мыши – поворот в рабочем пространстве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 – включение режима редактирования объекта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Ctrl+ Z – отмена действия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Delete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Удалить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ЛКМ + Shift – выбрать более 1 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3383389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0C0F6-3638-4171-8313-C7900B76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Техника работы на проектом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A3BD47-1B28-4373-8271-DC0E99061B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591" y="2167767"/>
            <a:ext cx="3998538" cy="1832183"/>
          </a:xfr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2D6FA4A8-1DCE-431E-BD4A-9FB521BAB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6969" y="2269638"/>
            <a:ext cx="5145596" cy="217685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1</a:t>
            </a:r>
            <a:r>
              <a:rPr lang="ru-RU" dirty="0"/>
              <a:t>. Переходим – добавить- меш- круг.</a:t>
            </a:r>
          </a:p>
          <a:p>
            <a:r>
              <a:rPr lang="ru-RU" dirty="0"/>
              <a:t>2. Заходим в режим моделирование и нажимаем кнопку </a:t>
            </a:r>
            <a:r>
              <a:rPr lang="en-US" dirty="0"/>
              <a:t>F</a:t>
            </a:r>
            <a:r>
              <a:rPr lang="ru-RU" dirty="0"/>
              <a:t> на клавиатуре</a:t>
            </a:r>
          </a:p>
          <a:p>
            <a:r>
              <a:rPr lang="ru-RU" dirty="0"/>
              <a:t>3. Выбираем режим ординаты Х, </a:t>
            </a:r>
          </a:p>
          <a:p>
            <a:r>
              <a:rPr lang="ru-RU" dirty="0"/>
              <a:t>Нажимаем кнопку </a:t>
            </a:r>
            <a:r>
              <a:rPr lang="en-US" dirty="0"/>
              <a:t>E</a:t>
            </a:r>
            <a:r>
              <a:rPr lang="ru-RU" dirty="0"/>
              <a:t>, тем самым поверхность начнет вытягиваться вверх</a:t>
            </a:r>
          </a:p>
          <a:p>
            <a:r>
              <a:rPr lang="ru-RU" dirty="0"/>
              <a:t>Далее кнопка </a:t>
            </a:r>
            <a:r>
              <a:rPr lang="en-US" dirty="0"/>
              <a:t>S</a:t>
            </a:r>
            <a:r>
              <a:rPr lang="ru-RU" dirty="0"/>
              <a:t> для растяжения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A02A5C-CC65-4C4E-950A-3C271DBF09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590" y="4159624"/>
            <a:ext cx="4017153" cy="194514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FFEE176-972A-4D40-BCB9-E30D0BCD4D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072" y="4446494"/>
            <a:ext cx="4055339" cy="186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22136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207</TotalTime>
  <Words>997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Берлин</vt:lpstr>
      <vt:lpstr>Творческий проект</vt:lpstr>
      <vt:lpstr>Содержание</vt:lpstr>
      <vt:lpstr>Актуальность</vt:lpstr>
      <vt:lpstr>Цели и задачи проекта </vt:lpstr>
      <vt:lpstr>Общие сведения</vt:lpstr>
      <vt:lpstr>Общие сведения</vt:lpstr>
      <vt:lpstr>Техника работы над проектом</vt:lpstr>
      <vt:lpstr>Техника работы на проектом</vt:lpstr>
      <vt:lpstr>Техника работы на проектом</vt:lpstr>
      <vt:lpstr>Техника работы на проектом</vt:lpstr>
      <vt:lpstr>Техника работы на проектом</vt:lpstr>
      <vt:lpstr>Техника работы на проектом</vt:lpstr>
      <vt:lpstr>Техника работы на проектом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Татьяна</dc:creator>
  <cp:lastModifiedBy>Татьяна</cp:lastModifiedBy>
  <cp:revision>10</cp:revision>
  <dcterms:created xsi:type="dcterms:W3CDTF">2023-05-14T06:39:09Z</dcterms:created>
  <dcterms:modified xsi:type="dcterms:W3CDTF">2023-05-14T10:23:47Z</dcterms:modified>
</cp:coreProperties>
</file>