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5" d="100"/>
          <a:sy n="95" d="100"/>
        </p:scale>
        <p:origin x="-666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jpeg"/><Relationship Id="rId2" Type="http://schemas.openxmlformats.org/officeDocument/2006/relationships/image" Target="../media/image10.pn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17" Type="http://schemas.openxmlformats.org/officeDocument/2006/relationships/image" Target="../media/image41.jpeg"/><Relationship Id="rId2" Type="http://schemas.openxmlformats.org/officeDocument/2006/relationships/image" Target="../media/image26.png"/><Relationship Id="rId16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5" Type="http://schemas.openxmlformats.org/officeDocument/2006/relationships/image" Target="../media/image39.jpe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II. Основной этап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4525963"/>
          </a:xfrm>
        </p:spPr>
        <p:txBody>
          <a:bodyPr>
            <a:normAutofit/>
          </a:bodyPr>
          <a:lstStyle/>
          <a:p>
            <a:r>
              <a:rPr lang="ru-RU" sz="1400" dirty="0" smtClean="0"/>
              <a:t>• </a:t>
            </a:r>
            <a:r>
              <a:rPr lang="ru-RU" sz="1400" u="sng" dirty="0" smtClean="0"/>
              <a:t>Игра «Найди пару».</a:t>
            </a:r>
            <a:endParaRPr lang="ru-RU" sz="1400" dirty="0" smtClean="0"/>
          </a:p>
          <a:p>
            <a:r>
              <a:rPr lang="ru-RU" sz="1400" dirty="0" smtClean="0"/>
              <a:t>Логопед предлагает ребенку познакомиться с героем занятия, девочкой, которую зовут Мила.</a:t>
            </a:r>
            <a:br>
              <a:rPr lang="ru-RU" sz="1400" dirty="0" smtClean="0"/>
            </a:br>
            <a:r>
              <a:rPr lang="ru-RU" sz="1400" dirty="0" smtClean="0"/>
              <a:t>Логопед просит ребенка найти пары слов на картинке, назвать их и объяснить, по какому принципу он их объединил. Образец: Лошадь и лама – животные.</a:t>
            </a:r>
          </a:p>
          <a:p>
            <a:endParaRPr lang="ru-RU" dirty="0"/>
          </a:p>
        </p:txBody>
      </p:sp>
      <p:pic>
        <p:nvPicPr>
          <p:cNvPr id="1026" name="Picture 2" descr="C:\Users\lenovo\Downloads\Raimpell\avtomatizatsiya-zvuka-l-v-predlozheni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4"/>
            <a:ext cx="6995269" cy="4398276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3923928" y="4293096"/>
            <a:ext cx="237626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547664" y="3429000"/>
            <a:ext cx="49685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16200000" flipV="1">
            <a:off x="6228184" y="3429000"/>
            <a:ext cx="1008112" cy="28803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907704" y="6237312"/>
            <a:ext cx="56166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Игра «Покупки»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Логопед предлагает ребенку помочь Миле сделать покупке в магазине продуктов, выбрав только те слова, в которых есть звук [Л].</a:t>
            </a:r>
            <a:br>
              <a:rPr lang="ru-RU" sz="1600" dirty="0" smtClean="0"/>
            </a:br>
            <a:r>
              <a:rPr lang="ru-RU" sz="1600" dirty="0" smtClean="0"/>
              <a:t>Ответ должен начинаться со слов: «Мила купила…»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800" dirty="0" smtClean="0"/>
              <a:t>Затем ребенок должен распределить продукты по отделам.</a:t>
            </a:r>
          </a:p>
          <a:p>
            <a:endParaRPr lang="ru-RU" dirty="0"/>
          </a:p>
        </p:txBody>
      </p:sp>
      <p:pic>
        <p:nvPicPr>
          <p:cNvPr id="2050" name="Picture 2" descr="C:\Users\lenovo\Downloads\Продуктовый магазин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1152128" cy="1168320"/>
          </a:xfrm>
          <a:prstGeom prst="rect">
            <a:avLst/>
          </a:prstGeom>
          <a:noFill/>
        </p:spPr>
      </p:pic>
      <p:pic>
        <p:nvPicPr>
          <p:cNvPr id="2051" name="Picture 3" descr="C:\Users\lenovo\Downloads\Продуктовый магазин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6234" y="2348880"/>
            <a:ext cx="1120503" cy="1176958"/>
          </a:xfrm>
          <a:prstGeom prst="rect">
            <a:avLst/>
          </a:prstGeom>
          <a:noFill/>
        </p:spPr>
      </p:pic>
      <p:pic>
        <p:nvPicPr>
          <p:cNvPr id="2052" name="Picture 4" descr="C:\Users\lenovo\Downloads\Продуктовый магазин\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348880"/>
            <a:ext cx="1107980" cy="1148705"/>
          </a:xfrm>
          <a:prstGeom prst="rect">
            <a:avLst/>
          </a:prstGeom>
          <a:noFill/>
        </p:spPr>
      </p:pic>
      <p:pic>
        <p:nvPicPr>
          <p:cNvPr id="2053" name="Picture 5" descr="C:\Users\lenovo\Downloads\Продуктовый магазин\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348880"/>
            <a:ext cx="1074963" cy="1114475"/>
          </a:xfrm>
          <a:prstGeom prst="rect">
            <a:avLst/>
          </a:prstGeom>
          <a:noFill/>
        </p:spPr>
      </p:pic>
      <p:pic>
        <p:nvPicPr>
          <p:cNvPr id="2055" name="Picture 7" descr="C:\Users\lenovo\Downloads\Продуктовый магазин\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2348880"/>
            <a:ext cx="1152128" cy="1108535"/>
          </a:xfrm>
          <a:prstGeom prst="rect">
            <a:avLst/>
          </a:prstGeom>
          <a:noFill/>
        </p:spPr>
      </p:pic>
      <p:pic>
        <p:nvPicPr>
          <p:cNvPr id="2056" name="Picture 8" descr="C:\Users\lenovo\Downloads\Продуктовый магазин\3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2348880"/>
            <a:ext cx="1141214" cy="1128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815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92797"/>
            <a:ext cx="8496944" cy="51151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4" name="Picture 10" descr="C:\Users\lenovo\Downloads\Продуктовый магазин\Продуктовый магазин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461572" cy="4895776"/>
          </a:xfrm>
          <a:prstGeom prst="rect">
            <a:avLst/>
          </a:prstGeom>
          <a:noFill/>
        </p:spPr>
      </p:pic>
      <p:pic>
        <p:nvPicPr>
          <p:cNvPr id="1035" name="Picture 11" descr="C:\Users\lenovo\Downloads\Продуктовый магазин\Продуктовый магазин_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628800"/>
            <a:ext cx="3528392" cy="4896544"/>
          </a:xfrm>
          <a:prstGeom prst="rect">
            <a:avLst/>
          </a:prstGeom>
          <a:noFill/>
        </p:spPr>
      </p:pic>
      <p:pic>
        <p:nvPicPr>
          <p:cNvPr id="1036" name="Picture 12" descr="C:\Users\lenovo\Downloads\Продуктовый магазин\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692696"/>
            <a:ext cx="694552" cy="648072"/>
          </a:xfrm>
          <a:prstGeom prst="rect">
            <a:avLst/>
          </a:prstGeom>
          <a:noFill/>
        </p:spPr>
      </p:pic>
      <p:pic>
        <p:nvPicPr>
          <p:cNvPr id="1037" name="Picture 13" descr="C:\Users\lenovo\Downloads\Продуктовый магазин\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692696"/>
            <a:ext cx="684526" cy="674042"/>
          </a:xfrm>
          <a:prstGeom prst="rect">
            <a:avLst/>
          </a:prstGeom>
          <a:noFill/>
        </p:spPr>
      </p:pic>
      <p:pic>
        <p:nvPicPr>
          <p:cNvPr id="1038" name="Picture 14" descr="C:\Users\lenovo\Downloads\Продуктовый магазин\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3573016"/>
            <a:ext cx="783002" cy="792088"/>
          </a:xfrm>
          <a:prstGeom prst="rect">
            <a:avLst/>
          </a:prstGeom>
          <a:noFill/>
        </p:spPr>
      </p:pic>
      <p:pic>
        <p:nvPicPr>
          <p:cNvPr id="1039" name="Picture 15" descr="C:\Users\lenovo\Downloads\Продуктовый магазин\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692696"/>
            <a:ext cx="711696" cy="677540"/>
          </a:xfrm>
          <a:prstGeom prst="rect">
            <a:avLst/>
          </a:prstGeom>
          <a:noFill/>
        </p:spPr>
      </p:pic>
      <p:pic>
        <p:nvPicPr>
          <p:cNvPr id="1040" name="Picture 16" descr="C:\Users\lenovo\Downloads\Продуктовый магазин\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00392" y="620688"/>
            <a:ext cx="769553" cy="760510"/>
          </a:xfrm>
          <a:prstGeom prst="rect">
            <a:avLst/>
          </a:prstGeom>
          <a:noFill/>
        </p:spPr>
      </p:pic>
      <p:pic>
        <p:nvPicPr>
          <p:cNvPr id="1041" name="Picture 17" descr="C:\Users\lenovo\Downloads\Продуктовый магазин\2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692696"/>
            <a:ext cx="701775" cy="677033"/>
          </a:xfrm>
          <a:prstGeom prst="rect">
            <a:avLst/>
          </a:prstGeom>
          <a:noFill/>
        </p:spPr>
      </p:pic>
      <p:pic>
        <p:nvPicPr>
          <p:cNvPr id="1042" name="Picture 18" descr="C:\Users\lenovo\Downloads\Продуктовый магазин\2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9952" y="2708920"/>
            <a:ext cx="720080" cy="736174"/>
          </a:xfrm>
          <a:prstGeom prst="rect">
            <a:avLst/>
          </a:prstGeom>
          <a:noFill/>
        </p:spPr>
      </p:pic>
      <p:pic>
        <p:nvPicPr>
          <p:cNvPr id="1043" name="Picture 19" descr="C:\Users\lenovo\Downloads\Продуктовый магазин\2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88528" y="692696"/>
            <a:ext cx="755600" cy="720080"/>
          </a:xfrm>
          <a:prstGeom prst="rect">
            <a:avLst/>
          </a:prstGeom>
          <a:noFill/>
        </p:spPr>
      </p:pic>
      <p:pic>
        <p:nvPicPr>
          <p:cNvPr id="1044" name="Picture 20" descr="C:\Users\lenovo\Downloads\Продуктовый магазин\2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1960" y="4581128"/>
            <a:ext cx="698450" cy="709587"/>
          </a:xfrm>
          <a:prstGeom prst="rect">
            <a:avLst/>
          </a:prstGeom>
          <a:noFill/>
        </p:spPr>
      </p:pic>
      <p:pic>
        <p:nvPicPr>
          <p:cNvPr id="1045" name="Picture 21" descr="C:\Users\lenovo\Downloads\Продуктовый магазин\2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288" y="692696"/>
            <a:ext cx="728563" cy="700996"/>
          </a:xfrm>
          <a:prstGeom prst="rect">
            <a:avLst/>
          </a:prstGeom>
          <a:noFill/>
        </p:spPr>
      </p:pic>
      <p:pic>
        <p:nvPicPr>
          <p:cNvPr id="1046" name="Picture 22" descr="C:\Users\lenovo\Downloads\Продуктовый магазин\26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096516" y="1772816"/>
            <a:ext cx="824064" cy="792088"/>
          </a:xfrm>
          <a:prstGeom prst="rect">
            <a:avLst/>
          </a:prstGeom>
          <a:noFill/>
        </p:spPr>
      </p:pic>
      <p:pic>
        <p:nvPicPr>
          <p:cNvPr id="1047" name="Picture 23" descr="C:\Users\lenovo\Downloads\Продуктовый магазин\27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635896" y="692696"/>
            <a:ext cx="669255" cy="686551"/>
          </a:xfrm>
          <a:prstGeom prst="rect">
            <a:avLst/>
          </a:prstGeom>
          <a:noFill/>
        </p:spPr>
      </p:pic>
      <p:pic>
        <p:nvPicPr>
          <p:cNvPr id="1048" name="Picture 24" descr="C:\Users\lenovo\Downloads\Продуктовый магазин\2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1720" y="692696"/>
            <a:ext cx="685825" cy="723525"/>
          </a:xfrm>
          <a:prstGeom prst="rect">
            <a:avLst/>
          </a:prstGeom>
          <a:noFill/>
        </p:spPr>
      </p:pic>
      <p:pic>
        <p:nvPicPr>
          <p:cNvPr id="1049" name="Picture 25" descr="C:\Users\lenovo\Downloads\Продуктовый магазин\29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5536" y="692696"/>
            <a:ext cx="747737" cy="747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7 0.06684 C 0.0908 0.10523 0.17569 0.14362 0.20972 0.15888 " pathEditMode="relative" ptsTypes="aA">
                                      <p:cBhvr>
                                        <p:cTn id="6" dur="2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05227 C 0.2816 0.10847 0.54549 0.16466 0.65104 0.1871 " pathEditMode="relative" ptsTypes="aA">
                                      <p:cBhvr>
                                        <p:cTn id="10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1 0.05689 C -0.03195 0.17137 -0.08334 0.28585 -0.10382 0.33164 " pathEditMode="relative" ptsTypes="aA">
                                      <p:cBhvr>
                                        <p:cTn id="14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05273 C 0.14826 0.16906 0.27899 0.28562 0.33125 0.3321 " pathEditMode="relative" ptsTypes="aA">
                                      <p:cBhvr>
                                        <p:cTn id="18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4 0.05804 C -0.05364 0.17391 -0.11736 0.28977 -0.14288 0.33603 " pathEditMode="relative" ptsTypes="aA">
                                      <p:cBhvr>
                                        <p:cTn id="22" dur="2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0.05574 C 0.12674 0.1686 0.23993 0.28168 0.28525 0.32701 " pathEditMode="relative" ptsTypes="aA">
                                      <p:cBhvr>
                                        <p:cTn id="26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6221 C -0.17917 0.22872 -0.38177 0.39524 -0.46285 0.46184 " pathEditMode="relative" ptsTypes="aA">
                                      <p:cBhvr>
                                        <p:cTn id="30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0.05713 C -0.00764 0.22965 -0.02969 0.40241 -0.03855 0.47156 " pathEditMode="relative" ptsTypes="aA">
                                      <p:cBhvr>
                                        <p:cTn id="34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0.05851 C -0.22534 0.22757 -0.4434 0.39686 -0.53073 0.46485 " pathEditMode="relative" ptsTypes="aA">
                                      <p:cBhvr>
                                        <p:cTn id="38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0.0599 C -0.03698 0.23057 -0.08785 0.40125 -0.10816 0.46947 " pathEditMode="relative" ptsTypes="aA">
                                      <p:cBhvr>
                                        <p:cTn id="42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0.06244 C -0.14549 0.21577 -0.28264 0.36934 -0.3375 0.43062 " pathEditMode="relative" ptsTypes="aA">
                                      <p:cBhvr>
                                        <p:cTn id="46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6 0.05828 C 0.08542 0.1598 0.15539 0.26133 0.18334 0.3018 " pathEditMode="relative" ptsTypes="aA">
                                      <p:cBhvr>
                                        <p:cTn id="50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09 0.06152 C 0.15104 0.11424 0.27916 0.1672 0.33038 0.18825 " pathEditMode="relative" ptsTypes="aA">
                                      <p:cBhvr>
                                        <p:cTn id="54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58 0.02428 C -0.11006 0.02983 -0.18055 0.03538 -0.20868 0.03747 " pathEditMode="relative" ptsTypes="aA">
                                      <p:cBhvr>
                                        <p:cTn id="58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Downloads\Продуктовый магазин\Продуктовый магазин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565" y="1556792"/>
            <a:ext cx="3340355" cy="4860539"/>
          </a:xfrm>
          <a:prstGeom prst="rect">
            <a:avLst/>
          </a:prstGeom>
          <a:noFill/>
        </p:spPr>
      </p:pic>
      <p:pic>
        <p:nvPicPr>
          <p:cNvPr id="2051" name="Picture 3" descr="C:\Users\lenovo\Downloads\Продуктовый магазин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548680"/>
            <a:ext cx="792088" cy="648072"/>
          </a:xfrm>
          <a:prstGeom prst="rect">
            <a:avLst/>
          </a:prstGeom>
          <a:noFill/>
        </p:spPr>
      </p:pic>
      <p:pic>
        <p:nvPicPr>
          <p:cNvPr id="2052" name="Picture 4" descr="C:\Users\lenovo\Downloads\Продуктовый магазин\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636912"/>
            <a:ext cx="792088" cy="648072"/>
          </a:xfrm>
          <a:prstGeom prst="rect">
            <a:avLst/>
          </a:prstGeom>
          <a:noFill/>
        </p:spPr>
      </p:pic>
      <p:pic>
        <p:nvPicPr>
          <p:cNvPr id="2053" name="Picture 5" descr="C:\Users\lenovo\Downloads\Продуктовый магазин\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48680"/>
            <a:ext cx="1028926" cy="586681"/>
          </a:xfrm>
          <a:prstGeom prst="rect">
            <a:avLst/>
          </a:prstGeom>
          <a:noFill/>
        </p:spPr>
      </p:pic>
      <p:pic>
        <p:nvPicPr>
          <p:cNvPr id="2054" name="Picture 6" descr="C:\Users\lenovo\Downloads\Продуктовый магазин\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692696"/>
            <a:ext cx="797339" cy="476849"/>
          </a:xfrm>
          <a:prstGeom prst="rect">
            <a:avLst/>
          </a:prstGeom>
          <a:noFill/>
        </p:spPr>
      </p:pic>
      <p:pic>
        <p:nvPicPr>
          <p:cNvPr id="2055" name="Picture 7" descr="C:\Users\lenovo\Downloads\Продуктовый магазин\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5805264"/>
            <a:ext cx="744082" cy="701983"/>
          </a:xfrm>
          <a:prstGeom prst="rect">
            <a:avLst/>
          </a:prstGeom>
          <a:noFill/>
        </p:spPr>
      </p:pic>
      <p:pic>
        <p:nvPicPr>
          <p:cNvPr id="2056" name="Picture 8" descr="C:\Users\lenovo\Downloads\Продуктовый магазин\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63688" y="548680"/>
            <a:ext cx="864096" cy="529084"/>
          </a:xfrm>
          <a:prstGeom prst="rect">
            <a:avLst/>
          </a:prstGeom>
          <a:noFill/>
        </p:spPr>
      </p:pic>
      <p:pic>
        <p:nvPicPr>
          <p:cNvPr id="2057" name="Picture 9" descr="C:\Users\lenovo\Downloads\Продуктовый магазин\1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39952" y="3429000"/>
            <a:ext cx="904236" cy="573966"/>
          </a:xfrm>
          <a:prstGeom prst="rect">
            <a:avLst/>
          </a:prstGeom>
          <a:noFill/>
        </p:spPr>
      </p:pic>
      <p:pic>
        <p:nvPicPr>
          <p:cNvPr id="12" name="Picture 2" descr="C:\Users\lenovo\Downloads\Продуктовый магазин\Продуктовый магазин_1.png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080" y="1556792"/>
            <a:ext cx="3421505" cy="4827463"/>
          </a:xfrm>
          <a:prstGeom prst="rect">
            <a:avLst/>
          </a:prstGeom>
          <a:noFill/>
        </p:spPr>
      </p:pic>
      <p:pic>
        <p:nvPicPr>
          <p:cNvPr id="13" name="Picture 4" descr="C:\Users\lenovo\Downloads\Продуктовый магазин\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99792" y="476672"/>
            <a:ext cx="792088" cy="669113"/>
          </a:xfrm>
          <a:prstGeom prst="rect">
            <a:avLst/>
          </a:prstGeom>
          <a:noFill/>
        </p:spPr>
      </p:pic>
      <p:pic>
        <p:nvPicPr>
          <p:cNvPr id="14" name="Picture 5" descr="C:\Users\lenovo\Downloads\Продуктовый магазин\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1960" y="5013176"/>
            <a:ext cx="864096" cy="576147"/>
          </a:xfrm>
          <a:prstGeom prst="rect">
            <a:avLst/>
          </a:prstGeom>
          <a:noFill/>
        </p:spPr>
      </p:pic>
      <p:pic>
        <p:nvPicPr>
          <p:cNvPr id="15" name="Picture 3" descr="C:\Users\lenovo\Downloads\Продуктовый магазин\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16016" y="548680"/>
            <a:ext cx="792088" cy="685877"/>
          </a:xfrm>
          <a:prstGeom prst="rect">
            <a:avLst/>
          </a:prstGeom>
          <a:noFill/>
        </p:spPr>
      </p:pic>
      <p:pic>
        <p:nvPicPr>
          <p:cNvPr id="16" name="Picture 6" descr="C:\Users\lenovo\Downloads\Продуктовый магазин\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28384" y="548680"/>
            <a:ext cx="804599" cy="600816"/>
          </a:xfrm>
          <a:prstGeom prst="rect">
            <a:avLst/>
          </a:prstGeom>
          <a:noFill/>
        </p:spPr>
      </p:pic>
      <p:pic>
        <p:nvPicPr>
          <p:cNvPr id="17" name="Picture 7" descr="C:\Users\lenovo\Downloads\Продуктовый магазин\6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11960" y="1772816"/>
            <a:ext cx="720080" cy="614263"/>
          </a:xfrm>
          <a:prstGeom prst="rect">
            <a:avLst/>
          </a:prstGeom>
          <a:noFill/>
        </p:spPr>
      </p:pic>
      <p:pic>
        <p:nvPicPr>
          <p:cNvPr id="18" name="Picture 9" descr="C:\Users\lenovo\Downloads\Продуктовый магазин\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39952" y="4293096"/>
            <a:ext cx="864096" cy="590149"/>
          </a:xfrm>
          <a:prstGeom prst="rect">
            <a:avLst/>
          </a:prstGeom>
          <a:noFill/>
        </p:spPr>
      </p:pic>
      <p:pic>
        <p:nvPicPr>
          <p:cNvPr id="19" name="Picture 8" descr="C:\Users\lenovo\Downloads\Продуктовый магазин\7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796136" y="548680"/>
            <a:ext cx="774287" cy="619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57 0.05185 L 0.03038 0.60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96 0.04028 C -0.01579 0.22153 -0.05937 0.40278 -0.07725 0.47292 C -0.09513 0.54305 -0.08732 0.50231 -0.07951 0.46157 " pathEditMode="relative" ptsTypes="aaA">
                                      <p:cBhvr>
                                        <p:cTn id="1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0.05185 C 0.21545 0.28078 0.40469 0.50972 0.47952 0.59953 C 0.55434 0.68935 0.51476 0.64004 0.47535 0.59097 " pathEditMode="relative" ptsTypes="a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0.05556 C -0.12205 0.16783 -0.23195 0.28033 -0.27587 0.32524 " pathEditMode="relative" ptsTypes="aA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0.05278 C 0.1184 0.21597 0.22031 0.37917 0.26111 0.44445 " pathEditMode="relative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7 0.05208 C 0.0684 0.16204 0.1217 0.27199 0.14288 0.31597 " pathEditMode="relative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4166 C -0.22291 0.09421 -0.43645 0.14676 -0.52187 0.16782 " pathEditMode="relative" ptsTypes="aA">
                                      <p:cBhvr>
                                        <p:cTn id="3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 0.04769 C -0.05017 0.11343 -0.08385 0.17917 -0.0974 0.20533 " pathEditMode="relative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62 0.02593 C 0.10486 0.08148 0.16528 0.13704 0.18941 0.15926 " pathEditMode="relative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2639 C -0.11615 0.02685 -0.18073 0.02755 -0.2066 0.02778 " pathEditMode="relative" ptsTypes="aA">
                                      <p:cBhvr>
                                        <p:cTn id="4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46 0.01991 C -0.12309 0.03472 -0.18871 0.04954 -0.21493 0.05532 " pathEditMode="relative" ptsTypes="aA">
                                      <p:cBhvr>
                                        <p:cTn id="4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13 0.02037 C 0.10799 -0.01458 0.16302 -0.0493 0.18507 -0.06319 " pathEditMode="relative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74 0.01574 C 0.10313 -0.00486 0.15469 -0.02547 0.17518 -0.0338 " pathEditMode="relative" ptsTypes="aA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22 -0.00695 C -0.1165 -0.07269 -0.1816 -0.1382 -0.20764 -0.16436 " pathEditMode="relative" ptsTypes="aA">
                                      <p:cBhvr>
                                        <p:cTn id="58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344</TotalTime>
  <Words>32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II. Основной этап </vt:lpstr>
      <vt:lpstr>Игра «Покупки» 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Продукты питания</dc:title>
  <dc:creator>lenovo</dc:creator>
  <cp:lastModifiedBy>Екатерина</cp:lastModifiedBy>
  <cp:revision>33</cp:revision>
  <dcterms:created xsi:type="dcterms:W3CDTF">2014-10-19T10:46:38Z</dcterms:created>
  <dcterms:modified xsi:type="dcterms:W3CDTF">2016-11-26T09:14:20Z</dcterms:modified>
</cp:coreProperties>
</file>